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32" r:id="rId4"/>
  </p:sldMasterIdLst>
  <p:notesMasterIdLst>
    <p:notesMasterId r:id="rId40"/>
  </p:notesMasterIdLst>
  <p:sldIdLst>
    <p:sldId id="305" r:id="rId5"/>
    <p:sldId id="309" r:id="rId6"/>
    <p:sldId id="261" r:id="rId7"/>
    <p:sldId id="273" r:id="rId8"/>
    <p:sldId id="274" r:id="rId9"/>
    <p:sldId id="275" r:id="rId10"/>
    <p:sldId id="258" r:id="rId11"/>
    <p:sldId id="276" r:id="rId12"/>
    <p:sldId id="277" r:id="rId13"/>
    <p:sldId id="297" r:id="rId14"/>
    <p:sldId id="296" r:id="rId15"/>
    <p:sldId id="293" r:id="rId16"/>
    <p:sldId id="294" r:id="rId17"/>
    <p:sldId id="295" r:id="rId18"/>
    <p:sldId id="257" r:id="rId19"/>
    <p:sldId id="278" r:id="rId20"/>
    <p:sldId id="306" r:id="rId21"/>
    <p:sldId id="281" r:id="rId22"/>
    <p:sldId id="282" r:id="rId23"/>
    <p:sldId id="283" r:id="rId24"/>
    <p:sldId id="284" r:id="rId25"/>
    <p:sldId id="285" r:id="rId26"/>
    <p:sldId id="286" r:id="rId27"/>
    <p:sldId id="287" r:id="rId28"/>
    <p:sldId id="288" r:id="rId29"/>
    <p:sldId id="292" r:id="rId30"/>
    <p:sldId id="289" r:id="rId31"/>
    <p:sldId id="290" r:id="rId32"/>
    <p:sldId id="291" r:id="rId33"/>
    <p:sldId id="298" r:id="rId34"/>
    <p:sldId id="308" r:id="rId35"/>
    <p:sldId id="268" r:id="rId36"/>
    <p:sldId id="301" r:id="rId37"/>
    <p:sldId id="302"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2E1"/>
    <a:srgbClr val="C921A5"/>
    <a:srgbClr val="17031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3202" autoAdjust="0"/>
  </p:normalViewPr>
  <p:slideViewPr>
    <p:cSldViewPr snapToGrid="0">
      <p:cViewPr varScale="1">
        <p:scale>
          <a:sx n="113" d="100"/>
          <a:sy n="113" d="100"/>
        </p:scale>
        <p:origin x="488" y="184"/>
      </p:cViewPr>
      <p:guideLst/>
    </p:cSldViewPr>
  </p:slideViewPr>
  <p:outlineViewPr>
    <p:cViewPr>
      <p:scale>
        <a:sx n="33" d="100"/>
        <a:sy n="33" d="100"/>
      </p:scale>
      <p:origin x="0" y="-588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061595-59EE-46FE-9AD4-893BD3CF30D8}" type="datetimeFigureOut">
              <a:rPr lang="en-US" smtClean="0"/>
              <a:t>2/22/26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66E22B-85CA-45C7-86A8-A17C38B96A98}" type="slidenum">
              <a:rPr lang="en-US" smtClean="0"/>
              <a:t>‹#›</a:t>
            </a:fld>
            <a:endParaRPr lang="en-US" dirty="0"/>
          </a:p>
        </p:txBody>
      </p:sp>
    </p:spTree>
    <p:extLst>
      <p:ext uri="{BB962C8B-B14F-4D97-AF65-F5344CB8AC3E}">
        <p14:creationId xmlns:p14="http://schemas.microsoft.com/office/powerpoint/2010/main" val="339300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0CF70A2-C0AD-4D28-B3EB-C43D221AD38B}"/>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F3EE984A-7865-4092-9DD1-FA065CFE1A91}"/>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3B8F172B-7E78-455D-98E3-82DF61843F08}"/>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F50D9895-086D-4E52-B2BB-4B8D7993E50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E441336E-0F59-4E8E-A2B5-D62EDA71808F}"/>
              </a:ext>
              <a:ext uri="{C183D7F6-B498-43B3-948B-1728B52AA6E4}">
                <adec:decorative xmlns:adec="http://schemas.microsoft.com/office/drawing/2017/decorative" val="1"/>
              </a:ext>
            </a:extLst>
          </p:cNvPr>
          <p:cNvSpPr/>
          <p:nvPr userDrawn="1"/>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Title 1">
            <a:extLst>
              <a:ext uri="{FF2B5EF4-FFF2-40B4-BE49-F238E27FC236}">
                <a16:creationId xmlns:a16="http://schemas.microsoft.com/office/drawing/2014/main" id="{27B873BD-A26D-4CB5-BED3-D95C908B8B24}"/>
              </a:ext>
            </a:extLst>
          </p:cNvPr>
          <p:cNvSpPr>
            <a:spLocks noGrp="1"/>
          </p:cNvSpPr>
          <p:nvPr>
            <p:ph type="ctrTitle"/>
          </p:nvPr>
        </p:nvSpPr>
        <p:spPr>
          <a:xfrm>
            <a:off x="5943600" y="1066800"/>
            <a:ext cx="5257800" cy="2833528"/>
          </a:xfrm>
        </p:spPr>
        <p:txBody>
          <a:bodyPr anchor="b">
            <a:normAutofit/>
          </a:bodyPr>
          <a:lstStyle/>
          <a:p>
            <a:pPr algn="l">
              <a:lnSpc>
                <a:spcPct val="100000"/>
              </a:lnSpc>
            </a:pP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5E2EC6-688E-4202-BA23-F29BE1145659}"/>
              </a:ext>
            </a:extLst>
          </p:cNvPr>
          <p:cNvSpPr>
            <a:spLocks noGrp="1"/>
          </p:cNvSpPr>
          <p:nvPr>
            <p:ph type="subTitle" idx="1"/>
          </p:nvPr>
        </p:nvSpPr>
        <p:spPr>
          <a:xfrm>
            <a:off x="5943599" y="4074784"/>
            <a:ext cx="5257799" cy="1640216"/>
          </a:xfrm>
        </p:spPr>
        <p:txBody>
          <a:bodyPr anchor="t"/>
          <a:lstStyle>
            <a:lvl1pPr marL="0" indent="0">
              <a:buNone/>
              <a:defRPr/>
            </a:lvl1pPr>
          </a:lstStyle>
          <a:p>
            <a:pPr algn="l">
              <a:lnSpc>
                <a:spcPct val="110000"/>
              </a:lnSpc>
            </a:pP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D8709CFE-7328-4CEC-A7C8-D6C8B18D6CD9}"/>
              </a:ext>
            </a:extLst>
          </p:cNvPr>
          <p:cNvSpPr>
            <a:spLocks noGrp="1"/>
          </p:cNvSpPr>
          <p:nvPr>
            <p:ph type="pic" sz="quarter" idx="13"/>
          </p:nvPr>
        </p:nvSpPr>
        <p:spPr>
          <a:xfrm>
            <a:off x="713232" y="740664"/>
            <a:ext cx="4745736" cy="5394960"/>
          </a:xfrm>
          <a:solidFill>
            <a:schemeClr val="accent6"/>
          </a:solidFill>
        </p:spPr>
        <p:txBody>
          <a:bodyPr/>
          <a:lstStyle/>
          <a:p>
            <a:endParaRPr lang="en-US" dirty="0"/>
          </a:p>
        </p:txBody>
      </p:sp>
    </p:spTree>
    <p:extLst>
      <p:ext uri="{BB962C8B-B14F-4D97-AF65-F5344CB8AC3E}">
        <p14:creationId xmlns:p14="http://schemas.microsoft.com/office/powerpoint/2010/main" val="400042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E62CE4B-3BFB-4501-B59A-0ED68CF6127A}"/>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Title 1">
            <a:extLst>
              <a:ext uri="{FF2B5EF4-FFF2-40B4-BE49-F238E27FC236}">
                <a16:creationId xmlns:a16="http://schemas.microsoft.com/office/drawing/2014/main" id="{DF608493-BDCD-43BD-A3CC-24E7502763F3}"/>
              </a:ext>
            </a:extLst>
          </p:cNvPr>
          <p:cNvSpPr>
            <a:spLocks noGrp="1"/>
          </p:cNvSpPr>
          <p:nvPr>
            <p:ph type="title"/>
          </p:nvPr>
        </p:nvSpPr>
        <p:spPr>
          <a:xfrm>
            <a:off x="838200" y="393192"/>
            <a:ext cx="4524956" cy="2130552"/>
          </a:xfrm>
        </p:spPr>
        <p:txBody>
          <a:bodyPr>
            <a:noAutofit/>
          </a:bodyPr>
          <a:lstStyle/>
          <a:p>
            <a:pPr>
              <a:lnSpc>
                <a:spcPct val="100000"/>
              </a:lnSpc>
            </a:pPr>
            <a:endParaRPr lang="en-US" spc="120" dirty="0">
              <a:cs typeface="Posterama" panose="020B0504020200020000" pitchFamily="34" charset="0"/>
            </a:endParaRPr>
          </a:p>
        </p:txBody>
      </p:sp>
      <p:sp>
        <p:nvSpPr>
          <p:cNvPr id="15" name="Content Placeholder 2">
            <a:extLst>
              <a:ext uri="{FF2B5EF4-FFF2-40B4-BE49-F238E27FC236}">
                <a16:creationId xmlns:a16="http://schemas.microsoft.com/office/drawing/2014/main" id="{F3B9F353-002B-4A4D-A316-70D952EDAE7E}"/>
              </a:ext>
            </a:extLst>
          </p:cNvPr>
          <p:cNvSpPr>
            <a:spLocks noGrp="1"/>
          </p:cNvSpPr>
          <p:nvPr>
            <p:ph idx="1"/>
          </p:nvPr>
        </p:nvSpPr>
        <p:spPr>
          <a:xfrm>
            <a:off x="838200" y="2727297"/>
            <a:ext cx="4524664" cy="3412969"/>
          </a:xfrm>
        </p:spPr>
        <p:txBody>
          <a:bodyPr anchor="ctr" anchorCtr="0">
            <a:normAutofit/>
          </a:bodyPr>
          <a:lstStyle>
            <a:lvl1pPr marL="0" indent="0">
              <a:lnSpc>
                <a:spcPct val="100000"/>
              </a:lnSpc>
              <a:buNone/>
              <a:defRPr sz="1800"/>
            </a:lvl1pPr>
          </a:lstStyle>
          <a:p>
            <a:pPr>
              <a:lnSpc>
                <a:spcPct val="110000"/>
              </a:lnSpc>
            </a:pPr>
            <a:endParaRPr lang="en-US" sz="1800" dirty="0"/>
          </a:p>
        </p:txBody>
      </p:sp>
      <p:pic>
        <p:nvPicPr>
          <p:cNvPr id="16" name="Picture 15">
            <a:extLst>
              <a:ext uri="{FF2B5EF4-FFF2-40B4-BE49-F238E27FC236}">
                <a16:creationId xmlns:a16="http://schemas.microsoft.com/office/drawing/2014/main" id="{F9890B2B-FFC6-4C7C-A617-67144F1E3C51}"/>
              </a:ext>
              <a:ext uri="{C183D7F6-B498-43B3-948B-1728B52AA6E4}">
                <adec:decorative xmlns:adec="http://schemas.microsoft.com/office/drawing/2017/decorative" val="1"/>
              </a:ext>
            </a:extLst>
          </p:cNvPr>
          <p:cNvPicPr>
            <a:picLocks noChangeAspect="1"/>
          </p:cNvPicPr>
          <p:nvPr userDrawn="1"/>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sp>
        <p:nvSpPr>
          <p:cNvPr id="24" name="Picture Placeholder 23">
            <a:extLst>
              <a:ext uri="{FF2B5EF4-FFF2-40B4-BE49-F238E27FC236}">
                <a16:creationId xmlns:a16="http://schemas.microsoft.com/office/drawing/2014/main" id="{8CD8768C-8806-4DE0-82CC-275A2EC6D47D}"/>
              </a:ext>
            </a:extLst>
          </p:cNvPr>
          <p:cNvSpPr>
            <a:spLocks noGrp="1"/>
          </p:cNvSpPr>
          <p:nvPr>
            <p:ph type="pic" sz="quarter" idx="13"/>
          </p:nvPr>
        </p:nvSpPr>
        <p:spPr>
          <a:xfrm>
            <a:off x="5879592" y="740664"/>
            <a:ext cx="2798762" cy="2606040"/>
          </a:xfrm>
          <a:solidFill>
            <a:schemeClr val="accent6"/>
          </a:solidFill>
        </p:spPr>
        <p:txBody>
          <a:bodyPr/>
          <a:lstStyle/>
          <a:p>
            <a:endParaRPr lang="en-US" dirty="0"/>
          </a:p>
        </p:txBody>
      </p:sp>
      <p:sp>
        <p:nvSpPr>
          <p:cNvPr id="25" name="Picture Placeholder 23">
            <a:extLst>
              <a:ext uri="{FF2B5EF4-FFF2-40B4-BE49-F238E27FC236}">
                <a16:creationId xmlns:a16="http://schemas.microsoft.com/office/drawing/2014/main" id="{68CB9DF9-86EB-48CF-B212-F2B290C56FFF}"/>
              </a:ext>
            </a:extLst>
          </p:cNvPr>
          <p:cNvSpPr>
            <a:spLocks noGrp="1"/>
          </p:cNvSpPr>
          <p:nvPr>
            <p:ph type="pic" sz="quarter" idx="14"/>
          </p:nvPr>
        </p:nvSpPr>
        <p:spPr>
          <a:xfrm>
            <a:off x="8878824" y="740664"/>
            <a:ext cx="2798762" cy="2606040"/>
          </a:xfrm>
          <a:solidFill>
            <a:schemeClr val="accent6"/>
          </a:solidFill>
        </p:spPr>
        <p:txBody>
          <a:bodyPr/>
          <a:lstStyle/>
          <a:p>
            <a:endParaRPr lang="en-US" dirty="0"/>
          </a:p>
        </p:txBody>
      </p:sp>
      <p:sp>
        <p:nvSpPr>
          <p:cNvPr id="26" name="Picture Placeholder 23">
            <a:extLst>
              <a:ext uri="{FF2B5EF4-FFF2-40B4-BE49-F238E27FC236}">
                <a16:creationId xmlns:a16="http://schemas.microsoft.com/office/drawing/2014/main" id="{554B2207-3993-41B6-AF63-EBB48DACAB8F}"/>
              </a:ext>
            </a:extLst>
          </p:cNvPr>
          <p:cNvSpPr>
            <a:spLocks noGrp="1"/>
          </p:cNvSpPr>
          <p:nvPr>
            <p:ph type="pic" sz="quarter" idx="15"/>
          </p:nvPr>
        </p:nvSpPr>
        <p:spPr>
          <a:xfrm>
            <a:off x="5879592" y="3529584"/>
            <a:ext cx="2798762" cy="2606040"/>
          </a:xfrm>
          <a:solidFill>
            <a:schemeClr val="accent6"/>
          </a:solidFill>
        </p:spPr>
        <p:txBody>
          <a:bodyPr/>
          <a:lstStyle/>
          <a:p>
            <a:endParaRPr lang="en-US" dirty="0"/>
          </a:p>
        </p:txBody>
      </p:sp>
      <p:sp>
        <p:nvSpPr>
          <p:cNvPr id="27" name="Picture Placeholder 23">
            <a:extLst>
              <a:ext uri="{FF2B5EF4-FFF2-40B4-BE49-F238E27FC236}">
                <a16:creationId xmlns:a16="http://schemas.microsoft.com/office/drawing/2014/main" id="{DE0340D8-BC7E-4431-A7A7-8D634C8A19F6}"/>
              </a:ext>
            </a:extLst>
          </p:cNvPr>
          <p:cNvSpPr>
            <a:spLocks noGrp="1"/>
          </p:cNvSpPr>
          <p:nvPr>
            <p:ph type="pic" sz="quarter" idx="16"/>
          </p:nvPr>
        </p:nvSpPr>
        <p:spPr>
          <a:xfrm>
            <a:off x="8869680" y="3529584"/>
            <a:ext cx="2798762" cy="2606040"/>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958411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A7F5322-A9D1-4D98-A1BC-9178604ABFF7}"/>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 name="Title 1">
            <a:extLst>
              <a:ext uri="{FF2B5EF4-FFF2-40B4-BE49-F238E27FC236}">
                <a16:creationId xmlns:a16="http://schemas.microsoft.com/office/drawing/2014/main" id="{E70C34FA-2551-4FBC-8628-350654823484}"/>
              </a:ext>
            </a:extLst>
          </p:cNvPr>
          <p:cNvSpPr>
            <a:spLocks noGrp="1"/>
          </p:cNvSpPr>
          <p:nvPr>
            <p:ph type="ctrTitle"/>
          </p:nvPr>
        </p:nvSpPr>
        <p:spPr>
          <a:xfrm>
            <a:off x="996275" y="394623"/>
            <a:ext cx="5996619" cy="2131033"/>
          </a:xfrm>
        </p:spPr>
        <p:txBody>
          <a:bodyPr anchor="ctr">
            <a:normAutofit/>
          </a:bodyPr>
          <a:lstStyle/>
          <a:p>
            <a:pPr algn="l"/>
            <a:endParaRPr lang="en-US" sz="4400" dirty="0">
              <a:cs typeface="Posterama" panose="020B0504020200020000" pitchFamily="34" charset="0"/>
            </a:endParaRPr>
          </a:p>
        </p:txBody>
      </p:sp>
      <p:grpSp>
        <p:nvGrpSpPr>
          <p:cNvPr id="8" name="Group 7">
            <a:extLst>
              <a:ext uri="{FF2B5EF4-FFF2-40B4-BE49-F238E27FC236}">
                <a16:creationId xmlns:a16="http://schemas.microsoft.com/office/drawing/2014/main" id="{C158CD79-85EA-4D75-A743-D3DB777D14A9}"/>
              </a:ext>
              <a:ext uri="{C183D7F6-B498-43B3-948B-1728B52AA6E4}">
                <adec:decorative xmlns:adec="http://schemas.microsoft.com/office/drawing/2017/decorative" val="1"/>
              </a:ext>
            </a:extLst>
          </p:cNvPr>
          <p:cNvGrpSpPr/>
          <p:nvPr userDrawn="1"/>
        </p:nvGrpSpPr>
        <p:grpSpPr>
          <a:xfrm flipV="1">
            <a:off x="8194385" y="20961"/>
            <a:ext cx="3997615" cy="6816079"/>
            <a:chOff x="8059620" y="41922"/>
            <a:chExt cx="3997615" cy="6816077"/>
          </a:xfrm>
        </p:grpSpPr>
        <p:pic>
          <p:nvPicPr>
            <p:cNvPr id="9" name="Picture 8" descr="A picture containing sitting, dark, front, cat&#10;&#10;Description automatically generated">
              <a:extLst>
                <a:ext uri="{FF2B5EF4-FFF2-40B4-BE49-F238E27FC236}">
                  <a16:creationId xmlns:a16="http://schemas.microsoft.com/office/drawing/2014/main" id="{50D423CE-750A-48C7-B236-F510652FEDC8}"/>
                </a:ext>
              </a:extLst>
            </p:cNvPr>
            <p:cNvPicPr>
              <a:picLocks noChangeAspect="1"/>
            </p:cNvPicPr>
            <p:nvPr/>
          </p:nvPicPr>
          <p:blipFill rotWithShape="1">
            <a:blip r:embed="rId2" cstate="screen">
              <a:duotone>
                <a:schemeClr val="accent6">
                  <a:shade val="45000"/>
                  <a:satMod val="135000"/>
                </a:schemeClr>
                <a:prstClr val="white"/>
              </a:duotone>
              <a:alphaModFix amt="7000"/>
              <a:extLst>
                <a:ext uri="{28A0092B-C50C-407E-A947-70E740481C1C}">
                  <a14:useLocalDpi xmlns:a14="http://schemas.microsoft.com/office/drawing/2010/main" val="0"/>
                </a:ext>
              </a:extLst>
            </a:blip>
            <a:srcRect/>
            <a:stretch/>
          </p:blipFill>
          <p:spPr>
            <a:xfrm flipH="1">
              <a:off x="8059620" y="1345934"/>
              <a:ext cx="3997615" cy="5512065"/>
            </a:xfrm>
            <a:prstGeom prst="rect">
              <a:avLst/>
            </a:prstGeom>
          </p:spPr>
        </p:pic>
        <p:pic>
          <p:nvPicPr>
            <p:cNvPr id="10" name="Picture 9" descr="A picture containing sitting, dark, front, cat&#10;&#10;Description automatically generated">
              <a:extLst>
                <a:ext uri="{FF2B5EF4-FFF2-40B4-BE49-F238E27FC236}">
                  <a16:creationId xmlns:a16="http://schemas.microsoft.com/office/drawing/2014/main" id="{F198B21E-DBB4-4FAF-85E2-0929E6BFC041}"/>
                </a:ext>
              </a:extLst>
            </p:cNvPr>
            <p:cNvPicPr>
              <a:picLocks noChangeAspect="1"/>
            </p:cNvPicPr>
            <p:nvPr/>
          </p:nvPicPr>
          <p:blipFill rotWithShape="1">
            <a:blip r:embed="rId3" cstate="screen">
              <a:duotone>
                <a:schemeClr val="accent6">
                  <a:shade val="45000"/>
                  <a:satMod val="135000"/>
                </a:schemeClr>
                <a:prstClr val="white"/>
              </a:duotone>
              <a:alphaModFix amt="15000"/>
              <a:extLst>
                <a:ext uri="{28A0092B-C50C-407E-A947-70E740481C1C}">
                  <a14:useLocalDpi xmlns:a14="http://schemas.microsoft.com/office/drawing/2010/main" val="0"/>
                </a:ext>
              </a:extLst>
            </a:blip>
            <a:srcRect/>
            <a:stretch/>
          </p:blipFill>
          <p:spPr>
            <a:xfrm>
              <a:off x="8915400" y="41922"/>
              <a:ext cx="3141835" cy="6816077"/>
            </a:xfrm>
            <a:prstGeom prst="rect">
              <a:avLst/>
            </a:prstGeom>
          </p:spPr>
        </p:pic>
      </p:grpSp>
      <p:sp>
        <p:nvSpPr>
          <p:cNvPr id="11" name="Subtitle 2">
            <a:extLst>
              <a:ext uri="{FF2B5EF4-FFF2-40B4-BE49-F238E27FC236}">
                <a16:creationId xmlns:a16="http://schemas.microsoft.com/office/drawing/2014/main" id="{AD9BB445-59C3-4B51-9237-1F7AC9B09F56}"/>
              </a:ext>
            </a:extLst>
          </p:cNvPr>
          <p:cNvSpPr>
            <a:spLocks noGrp="1"/>
          </p:cNvSpPr>
          <p:nvPr>
            <p:ph type="subTitle" idx="1"/>
          </p:nvPr>
        </p:nvSpPr>
        <p:spPr>
          <a:xfrm>
            <a:off x="7185429" y="381000"/>
            <a:ext cx="3997745" cy="2133600"/>
          </a:xfrm>
        </p:spPr>
        <p:txBody>
          <a:bodyPr anchor="ctr"/>
          <a:lstStyle>
            <a:lvl1pPr marL="0" indent="0">
              <a:buNone/>
              <a:defRPr/>
            </a:lvl1pPr>
          </a:lstStyle>
          <a:p>
            <a:pPr algn="l">
              <a:lnSpc>
                <a:spcPct val="110000"/>
              </a:lnSpc>
            </a:pPr>
            <a:endParaRPr lang="en-US" sz="2200" dirty="0">
              <a:cs typeface="Segoe UI Semilight" panose="020B0402040204020203" pitchFamily="34" charset="0"/>
            </a:endParaRPr>
          </a:p>
        </p:txBody>
      </p:sp>
      <p:sp>
        <p:nvSpPr>
          <p:cNvPr id="15" name="Picture Placeholder 14">
            <a:extLst>
              <a:ext uri="{FF2B5EF4-FFF2-40B4-BE49-F238E27FC236}">
                <a16:creationId xmlns:a16="http://schemas.microsoft.com/office/drawing/2014/main" id="{969566B9-A8AF-4476-A32A-4AEFC46430F4}"/>
              </a:ext>
            </a:extLst>
          </p:cNvPr>
          <p:cNvSpPr>
            <a:spLocks noGrp="1"/>
          </p:cNvSpPr>
          <p:nvPr>
            <p:ph type="pic" sz="quarter" idx="13"/>
          </p:nvPr>
        </p:nvSpPr>
        <p:spPr>
          <a:xfrm>
            <a:off x="813816" y="2670048"/>
            <a:ext cx="5175504" cy="3639312"/>
          </a:xfrm>
          <a:solidFill>
            <a:schemeClr val="accent6"/>
          </a:solidFill>
        </p:spPr>
        <p:txBody>
          <a:bodyPr/>
          <a:lstStyle/>
          <a:p>
            <a:endParaRPr lang="en-US" dirty="0"/>
          </a:p>
        </p:txBody>
      </p:sp>
      <p:sp>
        <p:nvSpPr>
          <p:cNvPr id="16" name="Picture Placeholder 14">
            <a:extLst>
              <a:ext uri="{FF2B5EF4-FFF2-40B4-BE49-F238E27FC236}">
                <a16:creationId xmlns:a16="http://schemas.microsoft.com/office/drawing/2014/main" id="{10391AAE-35A8-4BEC-BF35-22153B1436B8}"/>
              </a:ext>
            </a:extLst>
          </p:cNvPr>
          <p:cNvSpPr>
            <a:spLocks noGrp="1"/>
          </p:cNvSpPr>
          <p:nvPr>
            <p:ph type="pic" sz="quarter" idx="14"/>
          </p:nvPr>
        </p:nvSpPr>
        <p:spPr>
          <a:xfrm>
            <a:off x="6190488" y="2670048"/>
            <a:ext cx="5175504" cy="3639312"/>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268165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28819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01359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019947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197212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726798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6569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A7506A-23D3-4E50-B632-7D75C652FB02}"/>
              </a:ext>
              <a:ext uri="{C183D7F6-B498-43B3-948B-1728B52AA6E4}">
                <adec:decorative xmlns:adec="http://schemas.microsoft.com/office/drawing/2017/decorative" val="1"/>
              </a:ext>
            </a:extLst>
          </p:cNvPr>
          <p:cNvSpPr/>
          <p:nvPr userDrawn="1"/>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082A1112-7DAD-487B-84EF-9F2B9F4A6194}"/>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52E39B3F-C08C-424B-908B-8A3E017C641B}"/>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80050DD2-3323-4041-91C6-8BFA52F381B7}"/>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A34E2F-6A4E-4CFF-ACA1-994BA9CED3A9}"/>
              </a:ext>
              <a:ext uri="{C183D7F6-B498-43B3-948B-1728B52AA6E4}">
                <adec:decorative xmlns:adec="http://schemas.microsoft.com/office/drawing/2017/decorative" val="1"/>
              </a:ext>
            </a:extLst>
          </p:cNvPr>
          <p:cNvSpPr/>
          <p:nvPr userDrawn="1"/>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A8B9C0BE-DE84-42B6-9610-684AC81E50B3}"/>
              </a:ext>
            </a:extLst>
          </p:cNvPr>
          <p:cNvSpPr>
            <a:spLocks noGrp="1"/>
          </p:cNvSpPr>
          <p:nvPr>
            <p:ph type="title"/>
          </p:nvPr>
        </p:nvSpPr>
        <p:spPr>
          <a:xfrm>
            <a:off x="1143000" y="990599"/>
            <a:ext cx="4953000" cy="2130552"/>
          </a:xfrm>
        </p:spPr>
        <p:txBody>
          <a:bodyPr>
            <a:noAutofit/>
          </a:bodyPr>
          <a:lstStyle/>
          <a:p>
            <a:pPr>
              <a:lnSpc>
                <a:spcPct val="100000"/>
              </a:lnSpc>
            </a:pPr>
            <a:endParaRPr lang="en-US" spc="120" dirty="0">
              <a:cs typeface="Posterama" panose="020B0504020200020000" pitchFamily="34" charset="0"/>
            </a:endParaRPr>
          </a:p>
        </p:txBody>
      </p:sp>
      <p:sp>
        <p:nvSpPr>
          <p:cNvPr id="12" name="Content Placeholder 2">
            <a:extLst>
              <a:ext uri="{FF2B5EF4-FFF2-40B4-BE49-F238E27FC236}">
                <a16:creationId xmlns:a16="http://schemas.microsoft.com/office/drawing/2014/main" id="{C95C06E1-E8B8-4F7A-8EB7-E594AFEE6492}"/>
              </a:ext>
            </a:extLst>
          </p:cNvPr>
          <p:cNvSpPr>
            <a:spLocks noGrp="1"/>
          </p:cNvSpPr>
          <p:nvPr>
            <p:ph idx="1"/>
          </p:nvPr>
        </p:nvSpPr>
        <p:spPr>
          <a:xfrm>
            <a:off x="1143000" y="3352800"/>
            <a:ext cx="4953000" cy="2514600"/>
          </a:xfrm>
        </p:spPr>
        <p:txBody>
          <a:bodyPr>
            <a:normAutofit/>
          </a:bodyPr>
          <a:lstStyle>
            <a:lvl1pPr marL="0" indent="0">
              <a:buNone/>
              <a:defRPr/>
            </a:lvl1pPr>
          </a:lstStyle>
          <a:p>
            <a:pPr>
              <a:lnSpc>
                <a:spcPct val="110000"/>
              </a:lnSpc>
            </a:pPr>
            <a:endParaRPr lang="en-US" sz="1800" dirty="0"/>
          </a:p>
        </p:txBody>
      </p:sp>
      <p:sp>
        <p:nvSpPr>
          <p:cNvPr id="16" name="Picture Placeholder 15">
            <a:extLst>
              <a:ext uri="{FF2B5EF4-FFF2-40B4-BE49-F238E27FC236}">
                <a16:creationId xmlns:a16="http://schemas.microsoft.com/office/drawing/2014/main" id="{E340614F-452E-4022-B834-FFDC63466D3C}"/>
              </a:ext>
            </a:extLst>
          </p:cNvPr>
          <p:cNvSpPr>
            <a:spLocks noGrp="1"/>
          </p:cNvSpPr>
          <p:nvPr>
            <p:ph type="pic" sz="quarter" idx="13"/>
          </p:nvPr>
        </p:nvSpPr>
        <p:spPr>
          <a:xfrm>
            <a:off x="6784848" y="813816"/>
            <a:ext cx="4617720" cy="2551176"/>
          </a:xfrm>
          <a:solidFill>
            <a:schemeClr val="accent6"/>
          </a:solidFill>
        </p:spPr>
        <p:txBody>
          <a:bodyPr/>
          <a:lstStyle/>
          <a:p>
            <a:endParaRPr lang="en-US" dirty="0"/>
          </a:p>
        </p:txBody>
      </p:sp>
      <p:sp>
        <p:nvSpPr>
          <p:cNvPr id="17" name="Picture Placeholder 15">
            <a:extLst>
              <a:ext uri="{FF2B5EF4-FFF2-40B4-BE49-F238E27FC236}">
                <a16:creationId xmlns:a16="http://schemas.microsoft.com/office/drawing/2014/main" id="{C9F0368A-AE83-428C-ABF7-694386AB6231}"/>
              </a:ext>
            </a:extLst>
          </p:cNvPr>
          <p:cNvSpPr>
            <a:spLocks noGrp="1"/>
          </p:cNvSpPr>
          <p:nvPr>
            <p:ph type="pic" sz="quarter" idx="14"/>
          </p:nvPr>
        </p:nvSpPr>
        <p:spPr>
          <a:xfrm>
            <a:off x="6784848" y="3465576"/>
            <a:ext cx="4617720" cy="2551176"/>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104084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253A4E8-5A11-4C9C-8FC8-9D78AB5D392A}"/>
              </a:ext>
              <a:ext uri="{C183D7F6-B498-43B3-948B-1728B52AA6E4}">
                <adec:decorative xmlns:adec="http://schemas.microsoft.com/office/drawing/2017/decorative" val="1"/>
              </a:ext>
            </a:extLst>
          </p:cNvPr>
          <p:cNvGrpSpPr/>
          <p:nvPr userDrawn="1"/>
        </p:nvGrpSpPr>
        <p:grpSpPr>
          <a:xfrm>
            <a:off x="4464881" y="0"/>
            <a:ext cx="7724071" cy="6858000"/>
            <a:chOff x="4464881" y="0"/>
            <a:chExt cx="7724071" cy="6858000"/>
          </a:xfrm>
        </p:grpSpPr>
        <p:pic>
          <p:nvPicPr>
            <p:cNvPr id="7" name="Picture 6" descr="A picture containing holding&#10;&#10;Description automatically generated">
              <a:extLst>
                <a:ext uri="{FF2B5EF4-FFF2-40B4-BE49-F238E27FC236}">
                  <a16:creationId xmlns:a16="http://schemas.microsoft.com/office/drawing/2014/main" id="{77D633C1-4A46-44EA-B1E7-96EA9C44CB40}"/>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8" name="Picture 7" descr="A picture containing holding, flower&#10;&#10;Description automatically generated">
              <a:extLst>
                <a:ext uri="{FF2B5EF4-FFF2-40B4-BE49-F238E27FC236}">
                  <a16:creationId xmlns:a16="http://schemas.microsoft.com/office/drawing/2014/main" id="{89667DF8-B73B-497B-95A4-5212EE667059}"/>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9" name="Title 1">
            <a:extLst>
              <a:ext uri="{FF2B5EF4-FFF2-40B4-BE49-F238E27FC236}">
                <a16:creationId xmlns:a16="http://schemas.microsoft.com/office/drawing/2014/main" id="{3EA3C8E6-EF45-4F18-A0CB-F0527540DAD7}"/>
              </a:ext>
            </a:extLst>
          </p:cNvPr>
          <p:cNvSpPr>
            <a:spLocks noGrp="1"/>
          </p:cNvSpPr>
          <p:nvPr>
            <p:ph type="title"/>
          </p:nvPr>
        </p:nvSpPr>
        <p:spPr>
          <a:xfrm>
            <a:off x="838200" y="393192"/>
            <a:ext cx="4953000" cy="2130552"/>
          </a:xfrm>
        </p:spPr>
        <p:txBody>
          <a:bodyPr>
            <a:noAutofit/>
          </a:bodyPr>
          <a:lstStyle/>
          <a:p>
            <a:pPr>
              <a:lnSpc>
                <a:spcPct val="100000"/>
              </a:lnSpc>
            </a:pPr>
            <a:endParaRPr lang="en-US" spc="120" dirty="0">
              <a:cs typeface="Posterama" panose="020B0504020200020000" pitchFamily="34" charset="0"/>
            </a:endParaRPr>
          </a:p>
        </p:txBody>
      </p:sp>
      <p:sp>
        <p:nvSpPr>
          <p:cNvPr id="10" name="Content Placeholder 2">
            <a:extLst>
              <a:ext uri="{FF2B5EF4-FFF2-40B4-BE49-F238E27FC236}">
                <a16:creationId xmlns:a16="http://schemas.microsoft.com/office/drawing/2014/main" id="{50CA1F7B-7E1E-4745-8E06-38C79906EE1E}"/>
              </a:ext>
            </a:extLst>
          </p:cNvPr>
          <p:cNvSpPr>
            <a:spLocks noGrp="1"/>
          </p:cNvSpPr>
          <p:nvPr>
            <p:ph idx="1"/>
          </p:nvPr>
        </p:nvSpPr>
        <p:spPr>
          <a:xfrm>
            <a:off x="838200" y="2724912"/>
            <a:ext cx="4952681" cy="3410712"/>
          </a:xfrm>
        </p:spPr>
        <p:txBody>
          <a:bodyPr anchor="t" anchorCtr="0">
            <a:normAutofit/>
          </a:bodyPr>
          <a:lstStyle>
            <a:lvl1pPr marL="0" indent="0">
              <a:buNone/>
              <a:defRPr/>
            </a:lvl1pPr>
          </a:lstStyle>
          <a:p>
            <a:pPr>
              <a:lnSpc>
                <a:spcPct val="110000"/>
              </a:lnSpc>
            </a:pPr>
            <a:endParaRPr lang="en-US" sz="1800" dirty="0"/>
          </a:p>
        </p:txBody>
      </p:sp>
      <p:sp>
        <p:nvSpPr>
          <p:cNvPr id="13" name="Picture Placeholder 12">
            <a:extLst>
              <a:ext uri="{FF2B5EF4-FFF2-40B4-BE49-F238E27FC236}">
                <a16:creationId xmlns:a16="http://schemas.microsoft.com/office/drawing/2014/main" id="{C027CA11-7EE7-4C3B-AF4D-F50756E4EF64}"/>
              </a:ext>
            </a:extLst>
          </p:cNvPr>
          <p:cNvSpPr>
            <a:spLocks noGrp="1"/>
          </p:cNvSpPr>
          <p:nvPr>
            <p:ph type="pic" sz="quarter" idx="13"/>
          </p:nvPr>
        </p:nvSpPr>
        <p:spPr>
          <a:xfrm>
            <a:off x="7086600" y="568324"/>
            <a:ext cx="4727448" cy="5715000"/>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41826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9FC3DD-D5CF-4D3A-AD62-2D9AD0EA2D50}"/>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3A543720-E70E-42D7-9835-39FDFE40F01E}"/>
              </a:ext>
              <a:ext uri="{C183D7F6-B498-43B3-948B-1728B52AA6E4}">
                <adec:decorative xmlns:adec="http://schemas.microsoft.com/office/drawing/2017/decorative" val="1"/>
              </a:ext>
            </a:extLst>
          </p:cNvPr>
          <p:cNvGrpSpPr/>
          <p:nvPr userDrawn="1"/>
        </p:nvGrpSpPr>
        <p:grpSpPr>
          <a:xfrm>
            <a:off x="6477000" y="0"/>
            <a:ext cx="5711952" cy="5071492"/>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7D5BA9D0-B4FD-4CD7-8F18-76506E972044}"/>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7D2067D9-0848-4BAA-996E-BE1236E04ABF}"/>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Title 1">
            <a:extLst>
              <a:ext uri="{FF2B5EF4-FFF2-40B4-BE49-F238E27FC236}">
                <a16:creationId xmlns:a16="http://schemas.microsoft.com/office/drawing/2014/main" id="{1B87D7AA-E59B-441F-B5EC-E9828C1EDFBE}"/>
              </a:ext>
            </a:extLst>
          </p:cNvPr>
          <p:cNvSpPr>
            <a:spLocks noGrp="1"/>
          </p:cNvSpPr>
          <p:nvPr>
            <p:ph type="ctrTitle"/>
          </p:nvPr>
        </p:nvSpPr>
        <p:spPr>
          <a:xfrm>
            <a:off x="1293876" y="304801"/>
            <a:ext cx="9601200" cy="2301875"/>
          </a:xfrm>
        </p:spPr>
        <p:txBody>
          <a:bodyPr anchor="b">
            <a:normAutofit/>
          </a:bodyPr>
          <a:lstStyle>
            <a:lvl1pPr algn="ctr">
              <a:defRPr/>
            </a:lvl1pPr>
          </a:lstStyle>
          <a:p>
            <a:pPr>
              <a:lnSpc>
                <a:spcPct val="100000"/>
              </a:lnSpc>
            </a:pPr>
            <a:endParaRPr lang="en-US" sz="4400" spc="120" dirty="0">
              <a:cs typeface="Posterama" panose="020B0504020200020000" pitchFamily="34" charset="0"/>
            </a:endParaRPr>
          </a:p>
        </p:txBody>
      </p:sp>
      <p:sp>
        <p:nvSpPr>
          <p:cNvPr id="11" name="Subtitle 2">
            <a:extLst>
              <a:ext uri="{FF2B5EF4-FFF2-40B4-BE49-F238E27FC236}">
                <a16:creationId xmlns:a16="http://schemas.microsoft.com/office/drawing/2014/main" id="{70806D6C-F8DC-4FFA-9381-5620B7391CEA}"/>
              </a:ext>
            </a:extLst>
          </p:cNvPr>
          <p:cNvSpPr>
            <a:spLocks noGrp="1"/>
          </p:cNvSpPr>
          <p:nvPr>
            <p:ph type="subTitle" idx="1"/>
          </p:nvPr>
        </p:nvSpPr>
        <p:spPr>
          <a:xfrm>
            <a:off x="1712976" y="2743201"/>
            <a:ext cx="8763001" cy="914400"/>
          </a:xfrm>
        </p:spPr>
        <p:txBody>
          <a:bodyPr anchor="t"/>
          <a:lstStyle>
            <a:lvl1pPr marL="0" indent="0" algn="ctr">
              <a:buNone/>
              <a:defRPr/>
            </a:lvl1pPr>
          </a:lstStyle>
          <a:p>
            <a:pPr>
              <a:lnSpc>
                <a:spcPct val="110000"/>
              </a:lnSpc>
            </a:pP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A5095252-A020-4AA1-9BB3-013288AE3FB6}"/>
              </a:ext>
            </a:extLst>
          </p:cNvPr>
          <p:cNvSpPr>
            <a:spLocks noGrp="1"/>
          </p:cNvSpPr>
          <p:nvPr>
            <p:ph type="pic" sz="quarter" idx="13"/>
          </p:nvPr>
        </p:nvSpPr>
        <p:spPr>
          <a:xfrm>
            <a:off x="0" y="3886200"/>
            <a:ext cx="4059936" cy="2971800"/>
          </a:xfrm>
          <a:solidFill>
            <a:schemeClr val="accent6"/>
          </a:solidFill>
        </p:spPr>
        <p:txBody>
          <a:bodyPr/>
          <a:lstStyle/>
          <a:p>
            <a:endParaRPr lang="en-US" dirty="0"/>
          </a:p>
        </p:txBody>
      </p:sp>
      <p:sp>
        <p:nvSpPr>
          <p:cNvPr id="17" name="Picture Placeholder 15">
            <a:extLst>
              <a:ext uri="{FF2B5EF4-FFF2-40B4-BE49-F238E27FC236}">
                <a16:creationId xmlns:a16="http://schemas.microsoft.com/office/drawing/2014/main" id="{17FBAD15-0D00-46EC-B530-EF6195F42D4A}"/>
              </a:ext>
            </a:extLst>
          </p:cNvPr>
          <p:cNvSpPr>
            <a:spLocks noGrp="1"/>
          </p:cNvSpPr>
          <p:nvPr>
            <p:ph type="pic" sz="quarter" idx="14"/>
          </p:nvPr>
        </p:nvSpPr>
        <p:spPr>
          <a:xfrm>
            <a:off x="4050792" y="3886200"/>
            <a:ext cx="4087368" cy="2971800"/>
          </a:xfrm>
          <a:solidFill>
            <a:schemeClr val="accent6"/>
          </a:solidFill>
        </p:spPr>
        <p:txBody>
          <a:bodyPr/>
          <a:lstStyle/>
          <a:p>
            <a:endParaRPr lang="en-US" dirty="0"/>
          </a:p>
        </p:txBody>
      </p:sp>
      <p:sp>
        <p:nvSpPr>
          <p:cNvPr id="18" name="Picture Placeholder 15">
            <a:extLst>
              <a:ext uri="{FF2B5EF4-FFF2-40B4-BE49-F238E27FC236}">
                <a16:creationId xmlns:a16="http://schemas.microsoft.com/office/drawing/2014/main" id="{0F93F034-901D-43B1-89E9-6291A86787FD}"/>
              </a:ext>
            </a:extLst>
          </p:cNvPr>
          <p:cNvSpPr>
            <a:spLocks noGrp="1"/>
          </p:cNvSpPr>
          <p:nvPr>
            <p:ph type="pic" sz="quarter" idx="15"/>
          </p:nvPr>
        </p:nvSpPr>
        <p:spPr>
          <a:xfrm>
            <a:off x="8132064" y="3886200"/>
            <a:ext cx="4059936" cy="2971800"/>
          </a:xfrm>
          <a:solidFill>
            <a:schemeClr val="accent6"/>
          </a:solidFill>
        </p:spPr>
        <p:txBody>
          <a:bodyPr/>
          <a:lstStyle/>
          <a:p>
            <a:endParaRPr lang="en-US" dirty="0"/>
          </a:p>
        </p:txBody>
      </p:sp>
    </p:spTree>
    <p:extLst>
      <p:ext uri="{BB962C8B-B14F-4D97-AF65-F5344CB8AC3E}">
        <p14:creationId xmlns:p14="http://schemas.microsoft.com/office/powerpoint/2010/main" val="4066522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39340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dirty="0"/>
          </a:p>
        </p:txBody>
      </p:sp>
      <p:sp>
        <p:nvSpPr>
          <p:cNvPr id="7" name="Picture Placeholder 23">
            <a:extLst>
              <a:ext uri="{FF2B5EF4-FFF2-40B4-BE49-F238E27FC236}">
                <a16:creationId xmlns:a16="http://schemas.microsoft.com/office/drawing/2014/main" id="{A342208A-7F52-4C16-BF8A-A70CD85DC168}"/>
              </a:ext>
            </a:extLst>
          </p:cNvPr>
          <p:cNvSpPr>
            <a:spLocks noGrp="1"/>
          </p:cNvSpPr>
          <p:nvPr>
            <p:ph type="pic" sz="quarter" idx="13"/>
          </p:nvPr>
        </p:nvSpPr>
        <p:spPr>
          <a:xfrm>
            <a:off x="474202" y="2659090"/>
            <a:ext cx="2624328" cy="1801368"/>
          </a:xfrm>
        </p:spPr>
        <p:txBody>
          <a:bodyPr/>
          <a:lstStyle>
            <a:lvl1pPr marL="0" indent="0">
              <a:buNone/>
              <a:defRPr/>
            </a:lvl1pPr>
          </a:lstStyle>
          <a:p>
            <a:endParaRPr lang="en-US"/>
          </a:p>
        </p:txBody>
      </p:sp>
      <p:sp>
        <p:nvSpPr>
          <p:cNvPr id="8" name="Text Placeholder 28">
            <a:extLst>
              <a:ext uri="{FF2B5EF4-FFF2-40B4-BE49-F238E27FC236}">
                <a16:creationId xmlns:a16="http://schemas.microsoft.com/office/drawing/2014/main" id="{59209785-A2FF-4005-B08B-066B494ED52D}"/>
              </a:ext>
            </a:extLst>
          </p:cNvPr>
          <p:cNvSpPr>
            <a:spLocks noGrp="1"/>
          </p:cNvSpPr>
          <p:nvPr>
            <p:ph type="body" sz="quarter" idx="17" hasCustomPrompt="1"/>
          </p:nvPr>
        </p:nvSpPr>
        <p:spPr>
          <a:xfrm>
            <a:off x="464677"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9" name="Text Placeholder 28">
            <a:extLst>
              <a:ext uri="{FF2B5EF4-FFF2-40B4-BE49-F238E27FC236}">
                <a16:creationId xmlns:a16="http://schemas.microsoft.com/office/drawing/2014/main" id="{093D08DD-AE30-4184-B3A7-CBAB807C6672}"/>
              </a:ext>
            </a:extLst>
          </p:cNvPr>
          <p:cNvSpPr>
            <a:spLocks noGrp="1"/>
          </p:cNvSpPr>
          <p:nvPr>
            <p:ph type="body" sz="quarter" idx="18" hasCustomPrompt="1"/>
          </p:nvPr>
        </p:nvSpPr>
        <p:spPr>
          <a:xfrm>
            <a:off x="464677"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
        <p:nvSpPr>
          <p:cNvPr id="10" name="Picture Placeholder 23">
            <a:extLst>
              <a:ext uri="{FF2B5EF4-FFF2-40B4-BE49-F238E27FC236}">
                <a16:creationId xmlns:a16="http://schemas.microsoft.com/office/drawing/2014/main" id="{CA1F7BAF-57A3-4F79-B170-D95EF5934706}"/>
              </a:ext>
            </a:extLst>
          </p:cNvPr>
          <p:cNvSpPr>
            <a:spLocks noGrp="1"/>
          </p:cNvSpPr>
          <p:nvPr>
            <p:ph type="pic" sz="quarter" idx="14"/>
          </p:nvPr>
        </p:nvSpPr>
        <p:spPr>
          <a:xfrm>
            <a:off x="3351870" y="2659090"/>
            <a:ext cx="2624328" cy="1801368"/>
          </a:xfrm>
        </p:spPr>
        <p:txBody>
          <a:bodyPr/>
          <a:lstStyle>
            <a:lvl1pPr marL="0" indent="0">
              <a:buNone/>
              <a:defRPr/>
            </a:lvl1pPr>
          </a:lstStyle>
          <a:p>
            <a:endParaRPr lang="en-US"/>
          </a:p>
        </p:txBody>
      </p:sp>
      <p:sp>
        <p:nvSpPr>
          <p:cNvPr id="11" name="Text Placeholder 28">
            <a:extLst>
              <a:ext uri="{FF2B5EF4-FFF2-40B4-BE49-F238E27FC236}">
                <a16:creationId xmlns:a16="http://schemas.microsoft.com/office/drawing/2014/main" id="{0E272F39-6650-4251-818A-CAF1034A261C}"/>
              </a:ext>
            </a:extLst>
          </p:cNvPr>
          <p:cNvSpPr>
            <a:spLocks noGrp="1"/>
          </p:cNvSpPr>
          <p:nvPr>
            <p:ph type="body" sz="quarter" idx="19" hasCustomPrompt="1"/>
          </p:nvPr>
        </p:nvSpPr>
        <p:spPr>
          <a:xfrm>
            <a:off x="3342320"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12" name="Text Placeholder 28">
            <a:extLst>
              <a:ext uri="{FF2B5EF4-FFF2-40B4-BE49-F238E27FC236}">
                <a16:creationId xmlns:a16="http://schemas.microsoft.com/office/drawing/2014/main" id="{F2E24AEA-7B80-4897-A646-36D3F07A3E6B}"/>
              </a:ext>
            </a:extLst>
          </p:cNvPr>
          <p:cNvSpPr>
            <a:spLocks noGrp="1"/>
          </p:cNvSpPr>
          <p:nvPr>
            <p:ph type="body" sz="quarter" idx="20" hasCustomPrompt="1"/>
          </p:nvPr>
        </p:nvSpPr>
        <p:spPr>
          <a:xfrm>
            <a:off x="3342320"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
        <p:nvSpPr>
          <p:cNvPr id="13" name="Picture Placeholder 23">
            <a:extLst>
              <a:ext uri="{FF2B5EF4-FFF2-40B4-BE49-F238E27FC236}">
                <a16:creationId xmlns:a16="http://schemas.microsoft.com/office/drawing/2014/main" id="{2A98750D-61F1-4F11-81A7-783F04218E6E}"/>
              </a:ext>
            </a:extLst>
          </p:cNvPr>
          <p:cNvSpPr>
            <a:spLocks noGrp="1"/>
          </p:cNvSpPr>
          <p:nvPr>
            <p:ph type="pic" sz="quarter" idx="15"/>
          </p:nvPr>
        </p:nvSpPr>
        <p:spPr>
          <a:xfrm>
            <a:off x="6227020" y="2659090"/>
            <a:ext cx="2624328" cy="1801368"/>
          </a:xfrm>
        </p:spPr>
        <p:txBody>
          <a:bodyPr/>
          <a:lstStyle>
            <a:lvl1pPr marL="0" indent="0">
              <a:buNone/>
              <a:defRPr/>
            </a:lvl1pPr>
          </a:lstStyle>
          <a:p>
            <a:endParaRPr lang="en-US"/>
          </a:p>
        </p:txBody>
      </p:sp>
      <p:sp>
        <p:nvSpPr>
          <p:cNvPr id="14" name="Text Placeholder 28">
            <a:extLst>
              <a:ext uri="{FF2B5EF4-FFF2-40B4-BE49-F238E27FC236}">
                <a16:creationId xmlns:a16="http://schemas.microsoft.com/office/drawing/2014/main" id="{EE32408B-5DEA-4E1C-A16B-9931CE46D471}"/>
              </a:ext>
            </a:extLst>
          </p:cNvPr>
          <p:cNvSpPr>
            <a:spLocks noGrp="1"/>
          </p:cNvSpPr>
          <p:nvPr>
            <p:ph type="body" sz="quarter" idx="21" hasCustomPrompt="1"/>
          </p:nvPr>
        </p:nvSpPr>
        <p:spPr>
          <a:xfrm>
            <a:off x="6235064"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15" name="Text Placeholder 28">
            <a:extLst>
              <a:ext uri="{FF2B5EF4-FFF2-40B4-BE49-F238E27FC236}">
                <a16:creationId xmlns:a16="http://schemas.microsoft.com/office/drawing/2014/main" id="{0917A361-2187-4AB6-A1E4-6B0E4E6650E8}"/>
              </a:ext>
            </a:extLst>
          </p:cNvPr>
          <p:cNvSpPr>
            <a:spLocks noGrp="1"/>
          </p:cNvSpPr>
          <p:nvPr>
            <p:ph type="body" sz="quarter" idx="22" hasCustomPrompt="1"/>
          </p:nvPr>
        </p:nvSpPr>
        <p:spPr>
          <a:xfrm>
            <a:off x="6235064"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
        <p:nvSpPr>
          <p:cNvPr id="16" name="Picture Placeholder 23">
            <a:extLst>
              <a:ext uri="{FF2B5EF4-FFF2-40B4-BE49-F238E27FC236}">
                <a16:creationId xmlns:a16="http://schemas.microsoft.com/office/drawing/2014/main" id="{11DA2664-78E4-4126-9534-E718C9E877F6}"/>
              </a:ext>
            </a:extLst>
          </p:cNvPr>
          <p:cNvSpPr>
            <a:spLocks noGrp="1"/>
          </p:cNvSpPr>
          <p:nvPr>
            <p:ph type="pic" sz="quarter" idx="16"/>
          </p:nvPr>
        </p:nvSpPr>
        <p:spPr>
          <a:xfrm>
            <a:off x="9113391" y="2631493"/>
            <a:ext cx="2624328" cy="1801368"/>
          </a:xfrm>
        </p:spPr>
        <p:txBody>
          <a:bodyPr/>
          <a:lstStyle>
            <a:lvl1pPr marL="0" indent="0">
              <a:buNone/>
              <a:defRPr/>
            </a:lvl1pPr>
          </a:lstStyle>
          <a:p>
            <a:endParaRPr lang="en-US"/>
          </a:p>
        </p:txBody>
      </p:sp>
      <p:sp>
        <p:nvSpPr>
          <p:cNvPr id="17" name="Text Placeholder 28">
            <a:extLst>
              <a:ext uri="{FF2B5EF4-FFF2-40B4-BE49-F238E27FC236}">
                <a16:creationId xmlns:a16="http://schemas.microsoft.com/office/drawing/2014/main" id="{FD4B7AF1-C573-42D5-A6AC-9CDE36C2B579}"/>
              </a:ext>
            </a:extLst>
          </p:cNvPr>
          <p:cNvSpPr>
            <a:spLocks noGrp="1"/>
          </p:cNvSpPr>
          <p:nvPr>
            <p:ph type="body" sz="quarter" idx="23" hasCustomPrompt="1"/>
          </p:nvPr>
        </p:nvSpPr>
        <p:spPr>
          <a:xfrm>
            <a:off x="9113391" y="4749272"/>
            <a:ext cx="2624328" cy="347662"/>
          </a:xfrm>
        </p:spPr>
        <p:txBody>
          <a:bodyPr lIns="0" tIns="0" rIns="0" bIns="0">
            <a:noAutofit/>
          </a:bodyPr>
          <a:lstStyle>
            <a:lvl1pPr marL="0" indent="0" algn="ctr">
              <a:lnSpc>
                <a:spcPct val="100000"/>
              </a:lnSpc>
              <a:spcBef>
                <a:spcPts val="0"/>
              </a:spcBef>
              <a:buNone/>
              <a:defRPr sz="2000" spc="0" baseline="0">
                <a:solidFill>
                  <a:schemeClr val="tx1"/>
                </a:solidFill>
              </a:defRPr>
            </a:lvl1pPr>
          </a:lstStyle>
          <a:p>
            <a:pPr lvl="0"/>
            <a:r>
              <a:rPr lang="en-US" dirty="0"/>
              <a:t>Name</a:t>
            </a:r>
          </a:p>
        </p:txBody>
      </p:sp>
      <p:sp>
        <p:nvSpPr>
          <p:cNvPr id="18" name="Text Placeholder 28">
            <a:extLst>
              <a:ext uri="{FF2B5EF4-FFF2-40B4-BE49-F238E27FC236}">
                <a16:creationId xmlns:a16="http://schemas.microsoft.com/office/drawing/2014/main" id="{60E2206A-3CD1-417B-82DB-28AC9CB2FC81}"/>
              </a:ext>
            </a:extLst>
          </p:cNvPr>
          <p:cNvSpPr>
            <a:spLocks noGrp="1"/>
          </p:cNvSpPr>
          <p:nvPr>
            <p:ph type="body" sz="quarter" idx="24" hasCustomPrompt="1"/>
          </p:nvPr>
        </p:nvSpPr>
        <p:spPr>
          <a:xfrm>
            <a:off x="9113391" y="5143581"/>
            <a:ext cx="2624328" cy="347662"/>
          </a:xfrm>
        </p:spPr>
        <p:txBody>
          <a:bodyPr lIns="0" tIns="0" rIns="0" bIns="0">
            <a:noAutofit/>
          </a:bodyPr>
          <a:lstStyle>
            <a:lvl1pPr marL="0" indent="0" algn="ctr">
              <a:lnSpc>
                <a:spcPct val="100000"/>
              </a:lnSpc>
              <a:spcBef>
                <a:spcPts val="0"/>
              </a:spcBef>
              <a:buNone/>
              <a:defRPr sz="1600" b="0" spc="0" baseline="0">
                <a:solidFill>
                  <a:schemeClr val="tx1"/>
                </a:solidFill>
              </a:defRPr>
            </a:lvl1pPr>
          </a:lstStyle>
          <a:p>
            <a:pPr lvl="0"/>
            <a:r>
              <a:rPr lang="en-US" dirty="0"/>
              <a:t>Title</a:t>
            </a:r>
          </a:p>
        </p:txBody>
      </p:sp>
    </p:spTree>
    <p:extLst>
      <p:ext uri="{BB962C8B-B14F-4D97-AF65-F5344CB8AC3E}">
        <p14:creationId xmlns:p14="http://schemas.microsoft.com/office/powerpoint/2010/main" val="2484103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2BDFDF-C29B-490D-B7E4-91359671192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 name="Group 6">
            <a:extLst>
              <a:ext uri="{FF2B5EF4-FFF2-40B4-BE49-F238E27FC236}">
                <a16:creationId xmlns:a16="http://schemas.microsoft.com/office/drawing/2014/main" id="{E733B2E6-29D0-4249-A0A5-82013CE168B9}"/>
              </a:ext>
              <a:ext uri="{C183D7F6-B498-43B3-948B-1728B52AA6E4}">
                <adec:decorative xmlns:adec="http://schemas.microsoft.com/office/drawing/2017/decorative" val="1"/>
              </a:ext>
            </a:extLst>
          </p:cNvPr>
          <p:cNvGrpSpPr/>
          <p:nvPr userDrawn="1"/>
        </p:nvGrpSpPr>
        <p:grpSpPr>
          <a:xfrm flipH="1">
            <a:off x="0" y="0"/>
            <a:ext cx="7724071" cy="6858000"/>
            <a:chOff x="4464881" y="0"/>
            <a:chExt cx="7724071" cy="6858000"/>
          </a:xfrm>
        </p:grpSpPr>
        <p:pic>
          <p:nvPicPr>
            <p:cNvPr id="8" name="Picture 7" descr="A picture containing holding&#10;&#10;Description automatically generated">
              <a:extLst>
                <a:ext uri="{FF2B5EF4-FFF2-40B4-BE49-F238E27FC236}">
                  <a16:creationId xmlns:a16="http://schemas.microsoft.com/office/drawing/2014/main" id="{13AED3CD-2B31-49BC-BC04-850E0AD360B6}"/>
                </a:ext>
              </a:extLst>
            </p:cNvPr>
            <p:cNvPicPr>
              <a:picLocks noChangeAspect="1"/>
            </p:cNvPicPr>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9" name="Picture 8" descr="A picture containing holding, flower&#10;&#10;Description automatically generated">
              <a:extLst>
                <a:ext uri="{FF2B5EF4-FFF2-40B4-BE49-F238E27FC236}">
                  <a16:creationId xmlns:a16="http://schemas.microsoft.com/office/drawing/2014/main" id="{D5FE2C96-BB8F-4A14-88E4-C871D91E28B3}"/>
                </a:ext>
              </a:extLst>
            </p:cNvPr>
            <p:cNvPicPr>
              <a:picLocks noChangeAspect="1"/>
            </p:cNvPicPr>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0" name="Rectangle 9">
            <a:extLst>
              <a:ext uri="{FF2B5EF4-FFF2-40B4-BE49-F238E27FC236}">
                <a16:creationId xmlns:a16="http://schemas.microsoft.com/office/drawing/2014/main" id="{4F2C506E-3A15-4D88-8C7E-AE65D21F189B}"/>
              </a:ext>
              <a:ext uri="{C183D7F6-B498-43B3-948B-1728B52AA6E4}">
                <adec:decorative xmlns:adec="http://schemas.microsoft.com/office/drawing/2017/decorative" val="1"/>
              </a:ext>
            </a:extLst>
          </p:cNvPr>
          <p:cNvSpPr/>
          <p:nvPr userDrawn="1"/>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352D6351-AB6F-490B-97F2-D51C1478A1DC}"/>
              </a:ext>
            </a:extLst>
          </p:cNvPr>
          <p:cNvSpPr>
            <a:spLocks noGrp="1"/>
          </p:cNvSpPr>
          <p:nvPr>
            <p:ph type="ctrTitle"/>
          </p:nvPr>
        </p:nvSpPr>
        <p:spPr>
          <a:xfrm>
            <a:off x="1071223" y="1066800"/>
            <a:ext cx="5367527" cy="2833528"/>
          </a:xfrm>
        </p:spPr>
        <p:txBody>
          <a:bodyPr anchor="b">
            <a:normAutofit/>
          </a:bodyPr>
          <a:lstStyle/>
          <a:p>
            <a:pPr algn="l">
              <a:lnSpc>
                <a:spcPct val="100000"/>
              </a:lnSpc>
            </a:pPr>
            <a:endParaRPr lang="en-US" sz="4400" spc="120" dirty="0">
              <a:cs typeface="Posterama" panose="020B0504020200020000" pitchFamily="34" charset="0"/>
            </a:endParaRPr>
          </a:p>
        </p:txBody>
      </p:sp>
      <p:sp>
        <p:nvSpPr>
          <p:cNvPr id="12" name="Subtitle 2">
            <a:extLst>
              <a:ext uri="{FF2B5EF4-FFF2-40B4-BE49-F238E27FC236}">
                <a16:creationId xmlns:a16="http://schemas.microsoft.com/office/drawing/2014/main" id="{EF760311-9637-47CC-B0E7-6C8C307C6FDB}"/>
              </a:ext>
            </a:extLst>
          </p:cNvPr>
          <p:cNvSpPr>
            <a:spLocks noGrp="1"/>
          </p:cNvSpPr>
          <p:nvPr>
            <p:ph type="subTitle" idx="1"/>
          </p:nvPr>
        </p:nvSpPr>
        <p:spPr>
          <a:xfrm>
            <a:off x="1071223" y="4074784"/>
            <a:ext cx="5367526" cy="1640216"/>
          </a:xfrm>
        </p:spPr>
        <p:txBody>
          <a:bodyPr anchor="t"/>
          <a:lstStyle>
            <a:lvl1pPr marL="0" indent="0">
              <a:buNone/>
              <a:defRPr/>
            </a:lvl1pPr>
          </a:lstStyle>
          <a:p>
            <a:pPr algn="l">
              <a:lnSpc>
                <a:spcPct val="110000"/>
              </a:lnSpc>
            </a:pPr>
            <a:endParaRPr lang="en-US" sz="2200" dirty="0">
              <a:cs typeface="Segoe UI Semilight" panose="020B0402040204020203" pitchFamily="34" charset="0"/>
            </a:endParaRPr>
          </a:p>
        </p:txBody>
      </p:sp>
      <p:sp>
        <p:nvSpPr>
          <p:cNvPr id="16" name="Picture Placeholder 15">
            <a:extLst>
              <a:ext uri="{FF2B5EF4-FFF2-40B4-BE49-F238E27FC236}">
                <a16:creationId xmlns:a16="http://schemas.microsoft.com/office/drawing/2014/main" id="{89734E01-4E64-484E-9728-EF69422CB1D0}"/>
              </a:ext>
            </a:extLst>
          </p:cNvPr>
          <p:cNvSpPr>
            <a:spLocks noGrp="1"/>
          </p:cNvSpPr>
          <p:nvPr>
            <p:ph type="pic" sz="quarter" idx="13"/>
          </p:nvPr>
        </p:nvSpPr>
        <p:spPr>
          <a:xfrm>
            <a:off x="7013448" y="1014984"/>
            <a:ext cx="4123944" cy="2322576"/>
          </a:xfrm>
          <a:solidFill>
            <a:schemeClr val="accent6"/>
          </a:solidFill>
        </p:spPr>
        <p:txBody>
          <a:bodyPr/>
          <a:lstStyle/>
          <a:p>
            <a:endParaRPr lang="en-US" dirty="0"/>
          </a:p>
        </p:txBody>
      </p:sp>
      <p:sp>
        <p:nvSpPr>
          <p:cNvPr id="17" name="Picture Placeholder 15">
            <a:extLst>
              <a:ext uri="{FF2B5EF4-FFF2-40B4-BE49-F238E27FC236}">
                <a16:creationId xmlns:a16="http://schemas.microsoft.com/office/drawing/2014/main" id="{7CA897AB-A280-4B5A-BEF5-C5D11D65353F}"/>
              </a:ext>
            </a:extLst>
          </p:cNvPr>
          <p:cNvSpPr>
            <a:spLocks noGrp="1"/>
          </p:cNvSpPr>
          <p:nvPr>
            <p:ph type="pic" sz="quarter" idx="14"/>
          </p:nvPr>
        </p:nvSpPr>
        <p:spPr>
          <a:xfrm>
            <a:off x="7013448" y="3511296"/>
            <a:ext cx="4123944" cy="2322576"/>
          </a:xfrm>
          <a:solidFill>
            <a:schemeClr val="accent6"/>
          </a:solidFill>
        </p:spPr>
        <p:txBody>
          <a:bodyPr/>
          <a:lstStyle/>
          <a:p>
            <a:endParaRPr lang="en-US" dirty="0"/>
          </a:p>
        </p:txBody>
      </p:sp>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98201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524541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4453361" y="1752600"/>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4453361" y="2666999"/>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17999667-FDE9-4EC7-9EF8-E64C5DA4B13D}"/>
              </a:ext>
            </a:extLst>
          </p:cNvPr>
          <p:cNvSpPr>
            <a:spLocks noGrp="1"/>
          </p:cNvSpPr>
          <p:nvPr>
            <p:ph type="body" sz="quarter" idx="13"/>
          </p:nvPr>
        </p:nvSpPr>
        <p:spPr>
          <a:xfrm>
            <a:off x="8441466" y="1757319"/>
            <a:ext cx="329184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Content Placeholder 5">
            <a:extLst>
              <a:ext uri="{FF2B5EF4-FFF2-40B4-BE49-F238E27FC236}">
                <a16:creationId xmlns:a16="http://schemas.microsoft.com/office/drawing/2014/main" id="{54466FB3-35A6-4045-8C46-5F6399D7B4C2}"/>
              </a:ext>
            </a:extLst>
          </p:cNvPr>
          <p:cNvSpPr>
            <a:spLocks noGrp="1"/>
          </p:cNvSpPr>
          <p:nvPr>
            <p:ph sz="quarter" idx="14"/>
          </p:nvPr>
        </p:nvSpPr>
        <p:spPr>
          <a:xfrm>
            <a:off x="8441466" y="2671718"/>
            <a:ext cx="3291840" cy="35226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dirty="0"/>
          </a:p>
        </p:txBody>
      </p:sp>
    </p:spTree>
    <p:extLst>
      <p:ext uri="{BB962C8B-B14F-4D97-AF65-F5344CB8AC3E}">
        <p14:creationId xmlns:p14="http://schemas.microsoft.com/office/powerpoint/2010/main" val="272047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E2E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r>
              <a:rPr lang="en-US" dirty="0">
                <a:solidFill>
                  <a:schemeClr val="tx1">
                    <a:alpha val="60000"/>
                  </a:schemeClr>
                </a:solidFill>
              </a:rPr>
              <a:t>Sample Footer Text</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46" r:id="rId4"/>
    <p:sldLayoutId id="2147483734" r:id="rId5"/>
    <p:sldLayoutId id="2147483753" r:id="rId6"/>
    <p:sldLayoutId id="2147483752" r:id="rId7"/>
    <p:sldLayoutId id="2147483737" r:id="rId8"/>
    <p:sldLayoutId id="2147483750" r:id="rId9"/>
    <p:sldLayoutId id="2147483745" r:id="rId10"/>
    <p:sldLayoutId id="2147483751" r:id="rId11"/>
    <p:sldLayoutId id="2147483733" r:id="rId12"/>
    <p:sldLayoutId id="2147483744" r:id="rId13"/>
    <p:sldLayoutId id="2147483736" r:id="rId14"/>
    <p:sldLayoutId id="2147483739" r:id="rId15"/>
    <p:sldLayoutId id="2147483740" r:id="rId16"/>
    <p:sldLayoutId id="2147483741" r:id="rId17"/>
  </p:sldLayoutIdLst>
  <p:hf hd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0.xml"/><Relationship Id="rId5" Type="http://schemas.openxmlformats.org/officeDocument/2006/relationships/image" Target="../media/image28.jp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452219" y="-4696901"/>
            <a:ext cx="7142478" cy="13899843"/>
            <a:chOff x="6452219" y="-4696901"/>
            <a:chExt cx="7142478" cy="13899843"/>
          </a:xfrm>
          <a:blipFill>
            <a:blip r:embed="rId2"/>
            <a:stretch>
              <a:fillRect l="-45000" t="17000" r="-3000" b="8000"/>
            </a:stretch>
          </a:blipFill>
        </p:grpSpPr>
        <p:sp>
          <p:nvSpPr>
            <p:cNvPr id="11" name="Rectangle 10"/>
            <p:cNvSpPr/>
            <p:nvPr/>
          </p:nvSpPr>
          <p:spPr>
            <a:xfrm rot="2350257">
              <a:off x="6452219" y="-4696901"/>
              <a:ext cx="3180422" cy="80404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350257">
              <a:off x="10414275" y="1162528"/>
              <a:ext cx="3180422" cy="80404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350257">
              <a:off x="7855007" y="-1123445"/>
              <a:ext cx="3180422" cy="80404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178963" y="-163673"/>
            <a:ext cx="4792717" cy="2800767"/>
          </a:xfrm>
          <a:prstGeom prst="rect">
            <a:avLst/>
          </a:prstGeom>
          <a:noFill/>
        </p:spPr>
        <p:txBody>
          <a:bodyPr wrap="square" rtlCol="0">
            <a:spAutoFit/>
          </a:bodyPr>
          <a:lstStyle/>
          <a:p>
            <a:r>
              <a:rPr lang="en-US" sz="8800" dirty="0">
                <a:latin typeface="Bahnschrift SemiBold SemiConden" panose="020B0502040204020203" pitchFamily="34" charset="0"/>
              </a:rPr>
              <a:t>Cool Cosmetics</a:t>
            </a:r>
          </a:p>
        </p:txBody>
      </p:sp>
    </p:spTree>
    <p:extLst>
      <p:ext uri="{BB962C8B-B14F-4D97-AF65-F5344CB8AC3E}">
        <p14:creationId xmlns:p14="http://schemas.microsoft.com/office/powerpoint/2010/main" val="427060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F6D7-C197-C03E-7C8F-B3E3414CF549}"/>
              </a:ext>
            </a:extLst>
          </p:cNvPr>
          <p:cNvSpPr>
            <a:spLocks noGrp="1"/>
          </p:cNvSpPr>
          <p:nvPr>
            <p:ph type="title"/>
          </p:nvPr>
        </p:nvSpPr>
        <p:spPr>
          <a:xfrm>
            <a:off x="3750076" y="76200"/>
            <a:ext cx="4953000" cy="920703"/>
          </a:xfrm>
        </p:spPr>
        <p:txBody>
          <a:bodyPr/>
          <a:lstStyle/>
          <a:p>
            <a:r>
              <a:rPr lang="en-US" dirty="0"/>
              <a:t>Generic model</a:t>
            </a:r>
          </a:p>
        </p:txBody>
      </p:sp>
      <p:sp>
        <p:nvSpPr>
          <p:cNvPr id="3" name="Content Placeholder 2">
            <a:extLst>
              <a:ext uri="{FF2B5EF4-FFF2-40B4-BE49-F238E27FC236}">
                <a16:creationId xmlns:a16="http://schemas.microsoft.com/office/drawing/2014/main" id="{CBDCC1C8-D6EF-E9D5-A9EE-59EB0C22ACFA}"/>
              </a:ext>
            </a:extLst>
          </p:cNvPr>
          <p:cNvSpPr>
            <a:spLocks noGrp="1"/>
          </p:cNvSpPr>
          <p:nvPr>
            <p:ph idx="1"/>
          </p:nvPr>
        </p:nvSpPr>
        <p:spPr>
          <a:xfrm>
            <a:off x="1069020" y="860601"/>
            <a:ext cx="4952681" cy="595337"/>
          </a:xfrm>
        </p:spPr>
        <p:txBody>
          <a:bodyPr/>
          <a:lstStyle/>
          <a:p>
            <a:r>
              <a:rPr lang="en-US" dirty="0"/>
              <a:t>User Panel</a:t>
            </a:r>
          </a:p>
        </p:txBody>
      </p:sp>
      <p:sp>
        <p:nvSpPr>
          <p:cNvPr id="6" name="Slide Number Placeholder 5">
            <a:extLst>
              <a:ext uri="{FF2B5EF4-FFF2-40B4-BE49-F238E27FC236}">
                <a16:creationId xmlns:a16="http://schemas.microsoft.com/office/drawing/2014/main" id="{51E9C293-4743-6B71-4B06-AB8CD05DA29F}"/>
              </a:ext>
            </a:extLst>
          </p:cNvPr>
          <p:cNvSpPr>
            <a:spLocks noGrp="1"/>
          </p:cNvSpPr>
          <p:nvPr>
            <p:ph type="sldNum" sz="quarter" idx="12"/>
          </p:nvPr>
        </p:nvSpPr>
        <p:spPr/>
        <p:txBody>
          <a:bodyPr/>
          <a:lstStyle/>
          <a:p>
            <a:fld id="{73B850FF-6169-4056-8077-06FFA93A5366}" type="slidenum">
              <a:rPr lang="en-US" smtClean="0"/>
              <a:t>10</a:t>
            </a:fld>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90500" y="1455938"/>
            <a:ext cx="11715749" cy="3981450"/>
          </a:xfrm>
          <a:prstGeom prst="rect">
            <a:avLst/>
          </a:prstGeom>
        </p:spPr>
      </p:pic>
      <p:sp>
        <p:nvSpPr>
          <p:cNvPr id="4" name="Rectangle 3"/>
          <p:cNvSpPr/>
          <p:nvPr/>
        </p:nvSpPr>
        <p:spPr>
          <a:xfrm>
            <a:off x="190500" y="5437388"/>
            <a:ext cx="11353800" cy="1525418"/>
          </a:xfrm>
          <a:prstGeom prst="rect">
            <a:avLst/>
          </a:prstGeom>
        </p:spPr>
        <p:txBody>
          <a:bodyPr wrap="square">
            <a:spAutoFit/>
          </a:bodyPr>
          <a:lstStyle/>
          <a:p>
            <a:pPr algn="just">
              <a:lnSpc>
                <a:spcPct val="107000"/>
              </a:lnSpc>
              <a:spcAft>
                <a:spcPts val="800"/>
              </a:spcAft>
            </a:pPr>
            <a:r>
              <a:rPr lang="en-US" sz="2200" dirty="0">
                <a:latin typeface="Calibri" panose="020F0502020204030204" pitchFamily="34" charset="0"/>
                <a:ea typeface="Calibri" panose="020F0502020204030204" pitchFamily="34" charset="0"/>
                <a:cs typeface="Calibri" panose="020F0502020204030204" pitchFamily="34" charset="0"/>
              </a:rPr>
              <a:t>Here this is a generic model for user panel. Here a user will get a interface, which contains home page, about us page, order detail page, shop page, contact page, search page, notifications button, and login or register page so that user can buy products from the store and access wish list and cart options.</a:t>
            </a:r>
            <a:endParaRPr lang="en-US" sz="2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64182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4A2DB-1839-5BFD-2689-B8CD27E5281D}"/>
              </a:ext>
            </a:extLst>
          </p:cNvPr>
          <p:cNvSpPr>
            <a:spLocks noGrp="1"/>
          </p:cNvSpPr>
          <p:nvPr>
            <p:ph type="title"/>
          </p:nvPr>
        </p:nvSpPr>
        <p:spPr>
          <a:xfrm>
            <a:off x="3696810" y="121699"/>
            <a:ext cx="4953000" cy="636618"/>
          </a:xfrm>
        </p:spPr>
        <p:txBody>
          <a:bodyPr/>
          <a:lstStyle/>
          <a:p>
            <a:r>
              <a:rPr lang="en-US" dirty="0"/>
              <a:t>Generic model</a:t>
            </a:r>
          </a:p>
        </p:txBody>
      </p:sp>
      <p:sp>
        <p:nvSpPr>
          <p:cNvPr id="3" name="Content Placeholder 2">
            <a:extLst>
              <a:ext uri="{FF2B5EF4-FFF2-40B4-BE49-F238E27FC236}">
                <a16:creationId xmlns:a16="http://schemas.microsoft.com/office/drawing/2014/main" id="{A0D94640-0B93-9072-1B32-418163876CDB}"/>
              </a:ext>
            </a:extLst>
          </p:cNvPr>
          <p:cNvSpPr>
            <a:spLocks noGrp="1"/>
          </p:cNvSpPr>
          <p:nvPr>
            <p:ph idx="1"/>
          </p:nvPr>
        </p:nvSpPr>
        <p:spPr>
          <a:xfrm>
            <a:off x="1143319" y="900420"/>
            <a:ext cx="4952681" cy="559826"/>
          </a:xfrm>
        </p:spPr>
        <p:txBody>
          <a:bodyPr>
            <a:normAutofit/>
          </a:bodyPr>
          <a:lstStyle/>
          <a:p>
            <a:r>
              <a:rPr lang="en-US" dirty="0"/>
              <a:t>Admin Panel</a:t>
            </a:r>
          </a:p>
        </p:txBody>
      </p:sp>
      <p:sp>
        <p:nvSpPr>
          <p:cNvPr id="6" name="Slide Number Placeholder 5">
            <a:extLst>
              <a:ext uri="{FF2B5EF4-FFF2-40B4-BE49-F238E27FC236}">
                <a16:creationId xmlns:a16="http://schemas.microsoft.com/office/drawing/2014/main" id="{39BC5EE5-2478-7023-AACC-311E69E5E60A}"/>
              </a:ext>
            </a:extLst>
          </p:cNvPr>
          <p:cNvSpPr>
            <a:spLocks noGrp="1"/>
          </p:cNvSpPr>
          <p:nvPr>
            <p:ph type="sldNum" sz="quarter" idx="12"/>
          </p:nvPr>
        </p:nvSpPr>
        <p:spPr/>
        <p:txBody>
          <a:bodyPr/>
          <a:lstStyle/>
          <a:p>
            <a:fld id="{73B850FF-6169-4056-8077-06FFA93A5366}" type="slidenum">
              <a:rPr lang="en-US" smtClean="0"/>
              <a:t>11</a:t>
            </a:fld>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71450" y="1460246"/>
            <a:ext cx="11220450" cy="4254754"/>
          </a:xfrm>
          <a:prstGeom prst="rect">
            <a:avLst/>
          </a:prstGeom>
        </p:spPr>
      </p:pic>
      <p:sp>
        <p:nvSpPr>
          <p:cNvPr id="4" name="Rectangle 3"/>
          <p:cNvSpPr/>
          <p:nvPr/>
        </p:nvSpPr>
        <p:spPr>
          <a:xfrm>
            <a:off x="171450" y="5629600"/>
            <a:ext cx="11220450" cy="1163139"/>
          </a:xfrm>
          <a:prstGeom prst="rect">
            <a:avLst/>
          </a:prstGeom>
        </p:spPr>
        <p:txBody>
          <a:bodyPr wrap="square">
            <a:spAutoFit/>
          </a:bodyPr>
          <a:lstStyle/>
          <a:p>
            <a:pPr algn="just">
              <a:lnSpc>
                <a:spcPct val="107000"/>
              </a:lnSpc>
              <a:spcAft>
                <a:spcPts val="800"/>
              </a:spcAft>
            </a:pPr>
            <a:r>
              <a:rPr lang="en-US" sz="2200" dirty="0">
                <a:latin typeface="Calibri" panose="020F0502020204030204" pitchFamily="34" charset="0"/>
                <a:ea typeface="Calibri" panose="020F0502020204030204" pitchFamily="34" charset="0"/>
                <a:cs typeface="Calibri" panose="020F0502020204030204" pitchFamily="34" charset="0"/>
              </a:rPr>
              <a:t>Here this is a generic model for admin panel. This interface is only available to admins. It contains a dashboard where we can add/update products, see total users who had login to the system, what user had ordered, the feedback from customers and update the profile of admin also.</a:t>
            </a:r>
            <a:endParaRPr lang="en-US" sz="22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761612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6E06-8DDA-017D-DEE9-1419B6AB418E}"/>
              </a:ext>
            </a:extLst>
          </p:cNvPr>
          <p:cNvSpPr>
            <a:spLocks noGrp="1"/>
          </p:cNvSpPr>
          <p:nvPr>
            <p:ph type="title"/>
          </p:nvPr>
        </p:nvSpPr>
        <p:spPr>
          <a:xfrm>
            <a:off x="2830312" y="-182007"/>
            <a:ext cx="6656588" cy="1346831"/>
          </a:xfrm>
        </p:spPr>
        <p:txBody>
          <a:bodyPr/>
          <a:lstStyle/>
          <a:p>
            <a:r>
              <a:rPr lang="en-US" sz="5400" dirty="0"/>
              <a:t>Context diagram</a:t>
            </a:r>
          </a:p>
        </p:txBody>
      </p:sp>
      <p:sp>
        <p:nvSpPr>
          <p:cNvPr id="6" name="Slide Number Placeholder 5">
            <a:extLst>
              <a:ext uri="{FF2B5EF4-FFF2-40B4-BE49-F238E27FC236}">
                <a16:creationId xmlns:a16="http://schemas.microsoft.com/office/drawing/2014/main" id="{1B58FA2A-8A6C-B7CD-2EFA-CDD46BD1CF0C}"/>
              </a:ext>
            </a:extLst>
          </p:cNvPr>
          <p:cNvSpPr>
            <a:spLocks noGrp="1"/>
          </p:cNvSpPr>
          <p:nvPr>
            <p:ph type="sldNum" sz="quarter" idx="12"/>
          </p:nvPr>
        </p:nvSpPr>
        <p:spPr/>
        <p:txBody>
          <a:bodyPr/>
          <a:lstStyle/>
          <a:p>
            <a:fld id="{73B850FF-6169-4056-8077-06FFA93A5366}" type="slidenum">
              <a:rPr lang="en-US" smtClean="0"/>
              <a:t>12</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0" y="990600"/>
            <a:ext cx="12192000" cy="5867399"/>
          </a:xfrm>
          <a:prstGeom prst="rect">
            <a:avLst/>
          </a:prstGeom>
        </p:spPr>
      </p:pic>
    </p:spTree>
    <p:extLst>
      <p:ext uri="{BB962C8B-B14F-4D97-AF65-F5344CB8AC3E}">
        <p14:creationId xmlns:p14="http://schemas.microsoft.com/office/powerpoint/2010/main" val="284093528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3CD6-180D-CA7D-72E7-D196796C879E}"/>
              </a:ext>
            </a:extLst>
          </p:cNvPr>
          <p:cNvSpPr>
            <a:spLocks noGrp="1"/>
          </p:cNvSpPr>
          <p:nvPr>
            <p:ph type="title"/>
          </p:nvPr>
        </p:nvSpPr>
        <p:spPr>
          <a:xfrm>
            <a:off x="2938509" y="58583"/>
            <a:ext cx="7288567" cy="716517"/>
          </a:xfrm>
        </p:spPr>
        <p:txBody>
          <a:bodyPr/>
          <a:lstStyle/>
          <a:p>
            <a:r>
              <a:rPr lang="en-US" dirty="0"/>
              <a:t>DFD(Data Flow Diagram)</a:t>
            </a:r>
          </a:p>
        </p:txBody>
      </p:sp>
      <p:sp>
        <p:nvSpPr>
          <p:cNvPr id="5" name="Footer Placeholder 4">
            <a:extLst>
              <a:ext uri="{FF2B5EF4-FFF2-40B4-BE49-F238E27FC236}">
                <a16:creationId xmlns:a16="http://schemas.microsoft.com/office/drawing/2014/main" id="{72D43312-70CE-D90F-01E0-A5A30A3B2589}"/>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34795E5B-C7DB-33C9-1EAC-29966DE95D9E}"/>
              </a:ext>
            </a:extLst>
          </p:cNvPr>
          <p:cNvSpPr>
            <a:spLocks noGrp="1"/>
          </p:cNvSpPr>
          <p:nvPr>
            <p:ph type="sldNum" sz="quarter" idx="12"/>
          </p:nvPr>
        </p:nvSpPr>
        <p:spPr/>
        <p:txBody>
          <a:bodyPr/>
          <a:lstStyle/>
          <a:p>
            <a:fld id="{73B850FF-6169-4056-8077-06FFA93A5366}" type="slidenum">
              <a:rPr lang="en-US" smtClean="0"/>
              <a:t>13</a:t>
            </a:fld>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0" y="862012"/>
            <a:ext cx="12192000" cy="5919788"/>
          </a:xfrm>
          <a:prstGeom prst="rect">
            <a:avLst/>
          </a:prstGeom>
        </p:spPr>
      </p:pic>
    </p:spTree>
    <p:extLst>
      <p:ext uri="{BB962C8B-B14F-4D97-AF65-F5344CB8AC3E}">
        <p14:creationId xmlns:p14="http://schemas.microsoft.com/office/powerpoint/2010/main" val="38942877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0" y="419100"/>
            <a:ext cx="12192000" cy="6438900"/>
          </a:xfrm>
          <a:prstGeom prst="rect">
            <a:avLst/>
          </a:prstGeom>
        </p:spPr>
      </p:pic>
      <p:sp>
        <p:nvSpPr>
          <p:cNvPr id="2" name="Title 1">
            <a:extLst>
              <a:ext uri="{FF2B5EF4-FFF2-40B4-BE49-F238E27FC236}">
                <a16:creationId xmlns:a16="http://schemas.microsoft.com/office/drawing/2014/main" id="{53217785-49F5-8A79-773C-0F1E37B3174D}"/>
              </a:ext>
            </a:extLst>
          </p:cNvPr>
          <p:cNvSpPr>
            <a:spLocks noGrp="1"/>
          </p:cNvSpPr>
          <p:nvPr>
            <p:ph type="title"/>
          </p:nvPr>
        </p:nvSpPr>
        <p:spPr>
          <a:xfrm>
            <a:off x="3550513" y="-57150"/>
            <a:ext cx="4953000" cy="840804"/>
          </a:xfrm>
        </p:spPr>
        <p:txBody>
          <a:bodyPr/>
          <a:lstStyle/>
          <a:p>
            <a:r>
              <a:rPr lang="en-US" sz="5400" dirty="0"/>
              <a:t>ER Diagram</a:t>
            </a:r>
          </a:p>
        </p:txBody>
      </p:sp>
      <p:sp>
        <p:nvSpPr>
          <p:cNvPr id="5" name="Footer Placeholder 4">
            <a:extLst>
              <a:ext uri="{FF2B5EF4-FFF2-40B4-BE49-F238E27FC236}">
                <a16:creationId xmlns:a16="http://schemas.microsoft.com/office/drawing/2014/main" id="{4E3EFD2A-75CE-17DD-1840-99912B8EAA84}"/>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D170D3E2-9C86-B5AF-342A-044D6E74D5E8}"/>
              </a:ext>
            </a:extLst>
          </p:cNvPr>
          <p:cNvSpPr>
            <a:spLocks noGrp="1"/>
          </p:cNvSpPr>
          <p:nvPr>
            <p:ph type="sldNum" sz="quarter" idx="12"/>
          </p:nvPr>
        </p:nvSpPr>
        <p:spPr/>
        <p:txBody>
          <a:bodyPr/>
          <a:lstStyle/>
          <a:p>
            <a:fld id="{73B850FF-6169-4056-8077-06FFA93A5366}" type="slidenum">
              <a:rPr lang="en-US" smtClean="0"/>
              <a:t>14</a:t>
            </a:fld>
            <a:endParaRPr lang="en-US" dirty="0"/>
          </a:p>
        </p:txBody>
      </p:sp>
    </p:spTree>
    <p:extLst>
      <p:ext uri="{BB962C8B-B14F-4D97-AF65-F5344CB8AC3E}">
        <p14:creationId xmlns:p14="http://schemas.microsoft.com/office/powerpoint/2010/main" val="40415263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4790-9373-45EB-B7D9-55C919806E04}"/>
              </a:ext>
            </a:extLst>
          </p:cNvPr>
          <p:cNvSpPr>
            <a:spLocks noGrp="1"/>
          </p:cNvSpPr>
          <p:nvPr>
            <p:ph type="title"/>
          </p:nvPr>
        </p:nvSpPr>
        <p:spPr>
          <a:xfrm>
            <a:off x="944732" y="1165549"/>
            <a:ext cx="4524956" cy="1027235"/>
          </a:xfrm>
        </p:spPr>
        <p:txBody>
          <a:bodyPr/>
          <a:lstStyle/>
          <a:p>
            <a:r>
              <a:rPr lang="en-US" dirty="0"/>
              <a:t>Screenshots</a:t>
            </a:r>
          </a:p>
        </p:txBody>
      </p:sp>
      <p:sp>
        <p:nvSpPr>
          <p:cNvPr id="3" name="Content Placeholder 2">
            <a:extLst>
              <a:ext uri="{FF2B5EF4-FFF2-40B4-BE49-F238E27FC236}">
                <a16:creationId xmlns:a16="http://schemas.microsoft.com/office/drawing/2014/main" id="{B1D0CE80-526E-48B1-B2DA-C85E67C0F85C}"/>
              </a:ext>
            </a:extLst>
          </p:cNvPr>
          <p:cNvSpPr>
            <a:spLocks noGrp="1"/>
          </p:cNvSpPr>
          <p:nvPr>
            <p:ph idx="1"/>
          </p:nvPr>
        </p:nvSpPr>
        <p:spPr>
          <a:xfrm>
            <a:off x="88777" y="2583402"/>
            <a:ext cx="5504155" cy="2175030"/>
          </a:xfrm>
        </p:spPr>
        <p:txBody>
          <a:bodyPr anchor="t" anchorCtr="0">
            <a:noAutofit/>
          </a:bodyPr>
          <a:lstStyle/>
          <a:p>
            <a:pPr algn="just"/>
            <a:r>
              <a:rPr lang="en-US" sz="2800" dirty="0">
                <a:effectLst/>
                <a:latin typeface="Calibri" panose="020F0502020204030204" pitchFamily="34" charset="0"/>
                <a:ea typeface="Calibri" panose="020F0502020204030204" pitchFamily="34" charset="0"/>
                <a:cs typeface="Calibri" panose="020F0502020204030204" pitchFamily="34" charset="0"/>
              </a:rPr>
              <a:t>We have prepared project on “Cool Cosmetics” using HTML, CSS, PHP and DATABASE. This project has provided information about cosmetics related products like its price, size etc. Some screenshots of this project are: </a:t>
            </a:r>
          </a:p>
          <a:p>
            <a:pPr algn="just"/>
            <a:endParaRPr lang="en-US" sz="28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02CB87F6-DDB9-4203-B293-91A0DBC60A45}"/>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15</a:t>
            </a:fld>
            <a:endParaRPr lang="en-US" dirty="0"/>
          </a:p>
        </p:txBody>
      </p:sp>
      <p:pic>
        <p:nvPicPr>
          <p:cNvPr id="9" name="Picture Placeholder 8">
            <a:extLst>
              <a:ext uri="{FF2B5EF4-FFF2-40B4-BE49-F238E27FC236}">
                <a16:creationId xmlns:a16="http://schemas.microsoft.com/office/drawing/2014/main" id="{71731ECC-DB49-261F-0460-83F994BA1348}"/>
              </a:ext>
            </a:extLst>
          </p:cNvPr>
          <p:cNvPicPr>
            <a:picLocks noGrp="1" noChangeAspect="1"/>
          </p:cNvPicPr>
          <p:nvPr>
            <p:ph type="pic" sz="quarter" idx="13"/>
          </p:nvPr>
        </p:nvPicPr>
        <p:blipFill>
          <a:blip r:embed="rId2"/>
          <a:srcRect t="3460" b="3460"/>
          <a:stretch>
            <a:fillRect/>
          </a:stretch>
        </p:blipFill>
        <p:spPr/>
      </p:pic>
      <p:pic>
        <p:nvPicPr>
          <p:cNvPr id="16" name="Picture Placeholder 15">
            <a:extLst>
              <a:ext uri="{FF2B5EF4-FFF2-40B4-BE49-F238E27FC236}">
                <a16:creationId xmlns:a16="http://schemas.microsoft.com/office/drawing/2014/main" id="{7DC991E8-055A-6CD2-68E8-1CC6EDF650A5}"/>
              </a:ext>
            </a:extLst>
          </p:cNvPr>
          <p:cNvPicPr>
            <a:picLocks noGrp="1" noChangeAspect="1"/>
          </p:cNvPicPr>
          <p:nvPr>
            <p:ph type="pic" sz="quarter" idx="15"/>
          </p:nvPr>
        </p:nvPicPr>
        <p:blipFill>
          <a:blip r:embed="rId3"/>
          <a:srcRect t="3432" b="3432"/>
          <a:stretch>
            <a:fillRect/>
          </a:stretch>
        </p:blipFill>
        <p:spPr/>
      </p:pic>
      <p:pic>
        <p:nvPicPr>
          <p:cNvPr id="21" name="Picture Placeholder 20">
            <a:extLst>
              <a:ext uri="{FF2B5EF4-FFF2-40B4-BE49-F238E27FC236}">
                <a16:creationId xmlns:a16="http://schemas.microsoft.com/office/drawing/2014/main" id="{5083EAFB-EC13-B3CB-97B7-F68EB4A20E03}"/>
              </a:ext>
            </a:extLst>
          </p:cNvPr>
          <p:cNvPicPr>
            <a:picLocks noGrp="1" noChangeAspect="1"/>
          </p:cNvPicPr>
          <p:nvPr>
            <p:ph type="pic" sz="quarter" idx="14"/>
          </p:nvPr>
        </p:nvPicPr>
        <p:blipFill>
          <a:blip r:embed="rId4"/>
          <a:srcRect l="8728" r="8728"/>
          <a:stretch>
            <a:fillRect/>
          </a:stretch>
        </p:blipFill>
        <p:spPr/>
      </p:pic>
      <p:pic>
        <p:nvPicPr>
          <p:cNvPr id="25" name="Picture Placeholder 24">
            <a:extLst>
              <a:ext uri="{FF2B5EF4-FFF2-40B4-BE49-F238E27FC236}">
                <a16:creationId xmlns:a16="http://schemas.microsoft.com/office/drawing/2014/main" id="{133764F8-63E8-2310-58A7-DD15B154C4A8}"/>
              </a:ext>
            </a:extLst>
          </p:cNvPr>
          <p:cNvPicPr>
            <a:picLocks noGrp="1" noChangeAspect="1"/>
          </p:cNvPicPr>
          <p:nvPr>
            <p:ph type="pic" sz="quarter" idx="16"/>
          </p:nvPr>
        </p:nvPicPr>
        <p:blipFill>
          <a:blip r:embed="rId5"/>
          <a:srcRect l="14210" r="14210"/>
          <a:stretch>
            <a:fillRect/>
          </a:stretch>
        </p:blipFill>
        <p:spPr/>
      </p:pic>
    </p:spTree>
    <p:extLst>
      <p:ext uri="{BB962C8B-B14F-4D97-AF65-F5344CB8AC3E}">
        <p14:creationId xmlns:p14="http://schemas.microsoft.com/office/powerpoint/2010/main" val="134984721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32E2-8BF4-10E4-3A80-2264D824BB6E}"/>
              </a:ext>
            </a:extLst>
          </p:cNvPr>
          <p:cNvSpPr>
            <a:spLocks noGrp="1"/>
          </p:cNvSpPr>
          <p:nvPr>
            <p:ph type="ctrTitle"/>
          </p:nvPr>
        </p:nvSpPr>
        <p:spPr>
          <a:xfrm>
            <a:off x="3990474" y="8189"/>
            <a:ext cx="2954294" cy="999171"/>
          </a:xfrm>
        </p:spPr>
        <p:txBody>
          <a:bodyPr>
            <a:normAutofit/>
          </a:bodyPr>
          <a:lstStyle/>
          <a:p>
            <a:r>
              <a:rPr lang="en-US" dirty="0"/>
              <a:t>Home Page</a:t>
            </a:r>
          </a:p>
        </p:txBody>
      </p:sp>
      <p:sp>
        <p:nvSpPr>
          <p:cNvPr id="7" name="Slide Number Placeholder 6">
            <a:extLst>
              <a:ext uri="{FF2B5EF4-FFF2-40B4-BE49-F238E27FC236}">
                <a16:creationId xmlns:a16="http://schemas.microsoft.com/office/drawing/2014/main" id="{F1BBF4E1-A845-C9FC-7C2A-C74FD3458C07}"/>
              </a:ext>
            </a:extLst>
          </p:cNvPr>
          <p:cNvSpPr>
            <a:spLocks noGrp="1"/>
          </p:cNvSpPr>
          <p:nvPr>
            <p:ph type="sldNum" sz="quarter" idx="12"/>
          </p:nvPr>
        </p:nvSpPr>
        <p:spPr/>
        <p:txBody>
          <a:bodyPr/>
          <a:lstStyle/>
          <a:p>
            <a:fld id="{73B850FF-6169-4056-8077-06FFA93A5366}" type="slidenum">
              <a:rPr lang="en-US" smtClean="0"/>
              <a:t>16</a:t>
            </a:fld>
            <a:endParaRPr lang="en-US" dirty="0"/>
          </a:p>
        </p:txBody>
      </p:sp>
      <p:sp>
        <p:nvSpPr>
          <p:cNvPr id="3" name="Subtitle 2">
            <a:extLst>
              <a:ext uri="{FF2B5EF4-FFF2-40B4-BE49-F238E27FC236}">
                <a16:creationId xmlns:a16="http://schemas.microsoft.com/office/drawing/2014/main" id="{19B1CEA7-CFA1-1A19-E154-6878F04305D2}"/>
              </a:ext>
            </a:extLst>
          </p:cNvPr>
          <p:cNvSpPr>
            <a:spLocks noGrp="1"/>
          </p:cNvSpPr>
          <p:nvPr>
            <p:ph type="subTitle" idx="1"/>
          </p:nvPr>
        </p:nvSpPr>
        <p:spPr>
          <a:xfrm>
            <a:off x="577516" y="5534526"/>
            <a:ext cx="11155790" cy="1199097"/>
          </a:xfrm>
        </p:spPr>
        <p:txBody>
          <a:bodyPr>
            <a:normAutofit/>
          </a:bodyPr>
          <a:lstStyle/>
          <a:p>
            <a:r>
              <a:rPr lang="en-US" sz="2200" dirty="0">
                <a:latin typeface="Calibri" panose="020F0502020204030204" pitchFamily="34" charset="0"/>
                <a:ea typeface="Calibri" panose="020F0502020204030204" pitchFamily="34" charset="0"/>
                <a:cs typeface="Calibri" panose="020F0502020204030204" pitchFamily="34" charset="0"/>
              </a:rPr>
              <a:t>This the primary page of a website where customers can view the categories of the products as well as the products. They can check their orders, contact us, learn more about us and search the required products.</a:t>
            </a: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288758" y="890337"/>
            <a:ext cx="11044989" cy="4644190"/>
          </a:xfrm>
          <a:prstGeom prst="rect">
            <a:avLst/>
          </a:prstGeom>
        </p:spPr>
      </p:pic>
    </p:spTree>
    <p:extLst>
      <p:ext uri="{BB962C8B-B14F-4D97-AF65-F5344CB8AC3E}">
        <p14:creationId xmlns:p14="http://schemas.microsoft.com/office/powerpoint/2010/main" val="67314336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73B850FF-6169-4056-8077-06FFA93A5366}" type="slidenum">
              <a:rPr lang="en-US" smtClean="0"/>
              <a:t>17</a:t>
            </a:fld>
            <a:endParaRPr lang="en-US" dirty="0"/>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628650" y="1"/>
            <a:ext cx="10668000" cy="3852862"/>
          </a:xfrm>
          <a:prstGeom prst="rect">
            <a:avLst/>
          </a:prstGeom>
        </p:spPr>
      </p:pic>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628650" y="3882706"/>
            <a:ext cx="10668000" cy="2975293"/>
          </a:xfrm>
          <a:prstGeom prst="rect">
            <a:avLst/>
          </a:prstGeom>
        </p:spPr>
      </p:pic>
    </p:spTree>
    <p:extLst>
      <p:ext uri="{BB962C8B-B14F-4D97-AF65-F5344CB8AC3E}">
        <p14:creationId xmlns:p14="http://schemas.microsoft.com/office/powerpoint/2010/main" val="181325722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F153-25B5-856E-1874-866DA3C3C644}"/>
              </a:ext>
            </a:extLst>
          </p:cNvPr>
          <p:cNvSpPr>
            <a:spLocks noGrp="1"/>
          </p:cNvSpPr>
          <p:nvPr>
            <p:ph type="ctrTitle"/>
          </p:nvPr>
        </p:nvSpPr>
        <p:spPr>
          <a:xfrm>
            <a:off x="4163320" y="0"/>
            <a:ext cx="3522459" cy="999171"/>
          </a:xfrm>
        </p:spPr>
        <p:txBody>
          <a:bodyPr/>
          <a:lstStyle/>
          <a:p>
            <a:r>
              <a:rPr lang="en-US" dirty="0"/>
              <a:t>Search Page</a:t>
            </a:r>
          </a:p>
        </p:txBody>
      </p:sp>
      <p:sp>
        <p:nvSpPr>
          <p:cNvPr id="7" name="Slide Number Placeholder 6">
            <a:extLst>
              <a:ext uri="{FF2B5EF4-FFF2-40B4-BE49-F238E27FC236}">
                <a16:creationId xmlns:a16="http://schemas.microsoft.com/office/drawing/2014/main" id="{BEC0EFFD-322F-EA4E-0C35-13F4398E0666}"/>
              </a:ext>
            </a:extLst>
          </p:cNvPr>
          <p:cNvSpPr>
            <a:spLocks noGrp="1"/>
          </p:cNvSpPr>
          <p:nvPr>
            <p:ph type="sldNum" sz="quarter" idx="12"/>
          </p:nvPr>
        </p:nvSpPr>
        <p:spPr/>
        <p:txBody>
          <a:bodyPr/>
          <a:lstStyle/>
          <a:p>
            <a:fld id="{73B850FF-6169-4056-8077-06FFA93A5366}" type="slidenum">
              <a:rPr lang="en-US" smtClean="0"/>
              <a:t>18</a:t>
            </a:fld>
            <a:endParaRPr lang="en-US" dirty="0"/>
          </a:p>
        </p:txBody>
      </p:sp>
      <p:sp>
        <p:nvSpPr>
          <p:cNvPr id="4" name="TextBox 3">
            <a:extLst>
              <a:ext uri="{FF2B5EF4-FFF2-40B4-BE49-F238E27FC236}">
                <a16:creationId xmlns:a16="http://schemas.microsoft.com/office/drawing/2014/main" id="{DE52B7FE-0529-856D-69DC-4A32009040F9}"/>
              </a:ext>
            </a:extLst>
          </p:cNvPr>
          <p:cNvSpPr txBox="1"/>
          <p:nvPr/>
        </p:nvSpPr>
        <p:spPr>
          <a:xfrm>
            <a:off x="590550" y="5894335"/>
            <a:ext cx="9848850" cy="532903"/>
          </a:xfrm>
          <a:prstGeom prst="rect">
            <a:avLst/>
          </a:prstGeom>
          <a:noFill/>
        </p:spPr>
        <p:txBody>
          <a:bodyPr wrap="square">
            <a:spAutoFit/>
          </a:bodyPr>
          <a:lstStyle/>
          <a:p>
            <a:pPr marL="0" marR="0" algn="just">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In this page we can search products that are available in our site.</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90550" y="952500"/>
            <a:ext cx="10668000" cy="4941835"/>
          </a:xfrm>
          <a:prstGeom prst="rect">
            <a:avLst/>
          </a:prstGeom>
        </p:spPr>
      </p:pic>
    </p:spTree>
    <p:extLst>
      <p:ext uri="{BB962C8B-B14F-4D97-AF65-F5344CB8AC3E}">
        <p14:creationId xmlns:p14="http://schemas.microsoft.com/office/powerpoint/2010/main" val="256574127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04800" y="781051"/>
            <a:ext cx="11144250" cy="5009132"/>
          </a:xfrm>
          <a:prstGeom prst="rect">
            <a:avLst/>
          </a:prstGeom>
        </p:spPr>
      </p:pic>
      <p:sp>
        <p:nvSpPr>
          <p:cNvPr id="2" name="Title 1">
            <a:extLst>
              <a:ext uri="{FF2B5EF4-FFF2-40B4-BE49-F238E27FC236}">
                <a16:creationId xmlns:a16="http://schemas.microsoft.com/office/drawing/2014/main" id="{570200A7-5AFE-E3D4-EDE1-60B7B01F9D84}"/>
              </a:ext>
            </a:extLst>
          </p:cNvPr>
          <p:cNvSpPr>
            <a:spLocks noGrp="1"/>
          </p:cNvSpPr>
          <p:nvPr>
            <p:ph type="title"/>
          </p:nvPr>
        </p:nvSpPr>
        <p:spPr>
          <a:xfrm>
            <a:off x="4037106" y="76200"/>
            <a:ext cx="4953000" cy="956183"/>
          </a:xfrm>
        </p:spPr>
        <p:txBody>
          <a:bodyPr/>
          <a:lstStyle/>
          <a:p>
            <a:r>
              <a:rPr lang="en-US" dirty="0"/>
              <a:t>Shop Page</a:t>
            </a:r>
          </a:p>
        </p:txBody>
      </p:sp>
      <p:sp>
        <p:nvSpPr>
          <p:cNvPr id="6" name="Slide Number Placeholder 5">
            <a:extLst>
              <a:ext uri="{FF2B5EF4-FFF2-40B4-BE49-F238E27FC236}">
                <a16:creationId xmlns:a16="http://schemas.microsoft.com/office/drawing/2014/main" id="{5C4B1A9E-10F7-63BE-E1E3-46ACB35C2740}"/>
              </a:ext>
            </a:extLst>
          </p:cNvPr>
          <p:cNvSpPr>
            <a:spLocks noGrp="1"/>
          </p:cNvSpPr>
          <p:nvPr>
            <p:ph type="sldNum" sz="quarter" idx="12"/>
          </p:nvPr>
        </p:nvSpPr>
        <p:spPr/>
        <p:txBody>
          <a:bodyPr/>
          <a:lstStyle/>
          <a:p>
            <a:fld id="{73B850FF-6169-4056-8077-06FFA93A5366}" type="slidenum">
              <a:rPr lang="en-US" smtClean="0"/>
              <a:t>19</a:t>
            </a:fld>
            <a:endParaRPr lang="en-US" dirty="0"/>
          </a:p>
        </p:txBody>
      </p:sp>
      <p:sp>
        <p:nvSpPr>
          <p:cNvPr id="4" name="TextBox 3">
            <a:extLst>
              <a:ext uri="{FF2B5EF4-FFF2-40B4-BE49-F238E27FC236}">
                <a16:creationId xmlns:a16="http://schemas.microsoft.com/office/drawing/2014/main" id="{528DDE82-BC1A-345E-246E-A8AAB15EF61B}"/>
              </a:ext>
            </a:extLst>
          </p:cNvPr>
          <p:cNvSpPr txBox="1"/>
          <p:nvPr/>
        </p:nvSpPr>
        <p:spPr>
          <a:xfrm>
            <a:off x="438897" y="5920866"/>
            <a:ext cx="11314206" cy="991618"/>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Mangal" panose="02040503050203030202" pitchFamily="18" charset="0"/>
              </a:rPr>
              <a:t>Here all the products available in our shopping site are included with their prices and name. </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78975074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681770" y="-4615227"/>
            <a:ext cx="6912927" cy="13818169"/>
            <a:chOff x="6681770" y="-4615227"/>
            <a:chExt cx="6912927" cy="13818169"/>
          </a:xfrm>
          <a:blipFill dpi="0" rotWithShape="1">
            <a:blip r:embed="rId2"/>
            <a:srcRect/>
            <a:stretch>
              <a:fillRect l="-37000" t="10000" r="-7000" b="8000"/>
            </a:stretch>
          </a:blipFill>
        </p:grpSpPr>
        <p:sp>
          <p:nvSpPr>
            <p:cNvPr id="11" name="Rectangle 10"/>
            <p:cNvSpPr/>
            <p:nvPr/>
          </p:nvSpPr>
          <p:spPr>
            <a:xfrm rot="2350257">
              <a:off x="6681770" y="-4615227"/>
              <a:ext cx="3023033" cy="7755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350257">
              <a:off x="10414275" y="1162528"/>
              <a:ext cx="3180422" cy="80404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350257">
              <a:off x="7855007" y="-1123445"/>
              <a:ext cx="3180422" cy="80404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Subtitle 2">
            <a:extLst>
              <a:ext uri="{FF2B5EF4-FFF2-40B4-BE49-F238E27FC236}">
                <a16:creationId xmlns:a16="http://schemas.microsoft.com/office/drawing/2014/main" id="{16726D00-6671-49B9-B158-E8FE9A305797}"/>
              </a:ext>
            </a:extLst>
          </p:cNvPr>
          <p:cNvSpPr txBox="1">
            <a:spLocks/>
          </p:cNvSpPr>
          <p:nvPr/>
        </p:nvSpPr>
        <p:spPr>
          <a:xfrm>
            <a:off x="13011" y="723899"/>
            <a:ext cx="5309366" cy="594159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3800" dirty="0">
                <a:latin typeface="Calibri" panose="020F0502020204030204" pitchFamily="34" charset="0"/>
                <a:cs typeface="Calibri" panose="020F0502020204030204" pitchFamily="34" charset="0"/>
              </a:rPr>
              <a:t>INTRODUCTION </a:t>
            </a:r>
          </a:p>
          <a:p>
            <a:pPr marL="342900" indent="-342900">
              <a:buFont typeface="+mj-lt"/>
              <a:buAutoNum type="arabicPeriod"/>
            </a:pPr>
            <a:r>
              <a:rPr lang="en-US" sz="3800" dirty="0">
                <a:latin typeface="Calibri" panose="020F0502020204030204" pitchFamily="34" charset="0"/>
                <a:cs typeface="Calibri" panose="020F0502020204030204" pitchFamily="34" charset="0"/>
              </a:rPr>
              <a:t>STATEMENT OF PROBLEM</a:t>
            </a:r>
            <a:r>
              <a:rPr lang="en-US" sz="3800" dirty="0">
                <a:solidFill>
                  <a:schemeClr val="bg1"/>
                </a:solidFill>
                <a:latin typeface="Calibri" panose="020F0502020204030204" pitchFamily="34" charset="0"/>
                <a:cs typeface="Calibri" panose="020F0502020204030204" pitchFamily="34" charset="0"/>
              </a:rPr>
              <a:t> </a:t>
            </a:r>
          </a:p>
          <a:p>
            <a:pPr marL="342900" indent="-342900">
              <a:buFont typeface="+mj-lt"/>
              <a:buAutoNum type="arabicPeriod"/>
            </a:pPr>
            <a:r>
              <a:rPr lang="en-US" sz="3800" dirty="0">
                <a:latin typeface="Calibri" panose="020F0502020204030204" pitchFamily="34" charset="0"/>
                <a:cs typeface="Calibri" panose="020F0502020204030204" pitchFamily="34" charset="0"/>
              </a:rPr>
              <a:t>MOTIVATION </a:t>
            </a:r>
          </a:p>
          <a:p>
            <a:pPr marL="342900" indent="-342900">
              <a:buFont typeface="+mj-lt"/>
              <a:buAutoNum type="arabicPeriod"/>
            </a:pPr>
            <a:r>
              <a:rPr lang="en-US" sz="3800" dirty="0">
                <a:latin typeface="Calibri" panose="020F0502020204030204" pitchFamily="34" charset="0"/>
                <a:cs typeface="Calibri" panose="020F0502020204030204" pitchFamily="34" charset="0"/>
              </a:rPr>
              <a:t>OBJECTIVE</a:t>
            </a:r>
          </a:p>
          <a:p>
            <a:pPr marL="342900" indent="-342900">
              <a:buFont typeface="+mj-lt"/>
              <a:buAutoNum type="arabicPeriod"/>
            </a:pPr>
            <a:r>
              <a:rPr lang="en-US" sz="3800" dirty="0">
                <a:latin typeface="Calibri" panose="020F0502020204030204" pitchFamily="34" charset="0"/>
                <a:cs typeface="Calibri" panose="020F0502020204030204" pitchFamily="34" charset="0"/>
              </a:rPr>
              <a:t> SCOPE AND LIMITATION </a:t>
            </a:r>
          </a:p>
          <a:p>
            <a:pPr marL="342900" indent="-342900">
              <a:buFont typeface="+mj-lt"/>
              <a:buAutoNum type="arabicPeriod"/>
            </a:pPr>
            <a:r>
              <a:rPr lang="en-US" sz="3800" dirty="0">
                <a:latin typeface="Calibri" panose="020F0502020204030204" pitchFamily="34" charset="0"/>
                <a:cs typeface="Calibri" panose="020F0502020204030204" pitchFamily="34" charset="0"/>
              </a:rPr>
              <a:t>LITERATURE REVIEW</a:t>
            </a:r>
          </a:p>
          <a:p>
            <a:pPr marL="342900" indent="-342900">
              <a:buFont typeface="+mj-lt"/>
              <a:buAutoNum type="arabicPeriod"/>
            </a:pPr>
            <a:r>
              <a:rPr lang="en-US" sz="3800" dirty="0">
                <a:latin typeface="Calibri" panose="020F0502020204030204" pitchFamily="34" charset="0"/>
                <a:cs typeface="Calibri" panose="020F0502020204030204" pitchFamily="34" charset="0"/>
              </a:rPr>
              <a:t>GENERIC MODEL</a:t>
            </a:r>
          </a:p>
          <a:p>
            <a:pPr marL="342900" indent="-342900">
              <a:buFont typeface="+mj-lt"/>
              <a:buAutoNum type="arabicPeriod"/>
            </a:pPr>
            <a:r>
              <a:rPr lang="en-US" sz="3800" dirty="0">
                <a:latin typeface="Calibri" panose="020F0502020204030204" pitchFamily="34" charset="0"/>
                <a:cs typeface="Calibri" panose="020F0502020204030204" pitchFamily="34" charset="0"/>
              </a:rPr>
              <a:t>CONTEXT DIAGRAM</a:t>
            </a:r>
          </a:p>
          <a:p>
            <a:pPr marL="342900" indent="-342900">
              <a:buFont typeface="+mj-lt"/>
              <a:buAutoNum type="arabicPeriod"/>
            </a:pPr>
            <a:r>
              <a:rPr lang="en-US" sz="3800" dirty="0">
                <a:latin typeface="Calibri" panose="020F0502020204030204" pitchFamily="34" charset="0"/>
                <a:cs typeface="Calibri" panose="020F0502020204030204" pitchFamily="34" charset="0"/>
              </a:rPr>
              <a:t> DATA FLOW DIAGRAM(DFD)</a:t>
            </a:r>
          </a:p>
          <a:p>
            <a:pPr marL="342900" indent="-342900">
              <a:buFont typeface="+mj-lt"/>
              <a:buAutoNum type="arabicPeriod"/>
            </a:pPr>
            <a:r>
              <a:rPr lang="en-US" sz="3800" dirty="0">
                <a:latin typeface="Calibri" panose="020F0502020204030204" pitchFamily="34" charset="0"/>
                <a:cs typeface="Calibri" panose="020F0502020204030204" pitchFamily="34" charset="0"/>
              </a:rPr>
              <a:t> ER-DIAGRAM</a:t>
            </a:r>
          </a:p>
          <a:p>
            <a:pPr marL="342900" indent="-342900">
              <a:buFont typeface="+mj-lt"/>
              <a:buAutoNum type="arabicPeriod"/>
            </a:pPr>
            <a:r>
              <a:rPr lang="en-US" sz="3800" dirty="0">
                <a:latin typeface="Calibri" panose="020F0502020204030204" pitchFamily="34" charset="0"/>
                <a:cs typeface="Calibri" panose="020F0502020204030204" pitchFamily="34" charset="0"/>
              </a:rPr>
              <a:t>SCREENSHOTS</a:t>
            </a:r>
          </a:p>
          <a:p>
            <a:pPr marL="342900" indent="-342900">
              <a:buFont typeface="+mj-lt"/>
              <a:buAutoNum type="arabicPeriod"/>
            </a:pPr>
            <a:r>
              <a:rPr lang="en-US" sz="3800" dirty="0">
                <a:latin typeface="Calibri" panose="020F0502020204030204" pitchFamily="34" charset="0"/>
                <a:cs typeface="Calibri" panose="020F0502020204030204" pitchFamily="34" charset="0"/>
              </a:rPr>
              <a:t> TOOLS AND PLATFORM </a:t>
            </a:r>
          </a:p>
          <a:p>
            <a:pPr marL="342900" indent="-342900">
              <a:buFont typeface="+mj-lt"/>
              <a:buAutoNum type="arabicPeriod"/>
            </a:pPr>
            <a:r>
              <a:rPr lang="en-US" sz="3800" dirty="0">
                <a:latin typeface="Calibri" panose="020F0502020204030204" pitchFamily="34" charset="0"/>
                <a:cs typeface="Calibri" panose="020F0502020204030204" pitchFamily="34" charset="0"/>
              </a:rPr>
              <a:t> CONCLUSION </a:t>
            </a:r>
          </a:p>
          <a:p>
            <a:pPr marL="342900" indent="-342900">
              <a:buFont typeface="+mj-lt"/>
              <a:buAutoNum type="arabicPeriod"/>
            </a:pPr>
            <a:r>
              <a:rPr lang="en-US" sz="3800" dirty="0">
                <a:latin typeface="Calibri" panose="020F0502020204030204" pitchFamily="34" charset="0"/>
                <a:cs typeface="Calibri" panose="020F0502020204030204" pitchFamily="34" charset="0"/>
              </a:rPr>
              <a:t>FUTURE ENHANCEMENT</a:t>
            </a:r>
          </a:p>
          <a:p>
            <a:pPr marL="0" indent="0">
              <a:buNone/>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dirty="0">
              <a:latin typeface="Times New Roman" panose="02020603050405020304" pitchFamily="18" charset="0"/>
              <a:cs typeface="Times New Roman" panose="02020603050405020304" pitchFamily="18" charset="0"/>
            </a:endParaRPr>
          </a:p>
          <a:p>
            <a:endParaRPr lang="en-US" dirty="0"/>
          </a:p>
          <a:p>
            <a:pPr marL="0" indent="0">
              <a:buNone/>
            </a:pPr>
            <a:endParaRPr lang="en-US" dirty="0"/>
          </a:p>
        </p:txBody>
      </p:sp>
      <p:sp>
        <p:nvSpPr>
          <p:cNvPr id="2" name="Rectangle 1"/>
          <p:cNvSpPr/>
          <p:nvPr/>
        </p:nvSpPr>
        <p:spPr>
          <a:xfrm>
            <a:off x="558019" y="16013"/>
            <a:ext cx="4618957" cy="707886"/>
          </a:xfrm>
          <a:prstGeom prst="rect">
            <a:avLst/>
          </a:prstGeom>
        </p:spPr>
        <p:txBody>
          <a:bodyPr wrap="none">
            <a:spAutoFit/>
          </a:bodyPr>
          <a:lstStyle/>
          <a:p>
            <a:r>
              <a:rPr lang="en-US" sz="4000" b="1" dirty="0"/>
              <a:t>Table of Contents </a:t>
            </a:r>
          </a:p>
        </p:txBody>
      </p:sp>
    </p:spTree>
    <p:extLst>
      <p:ext uri="{BB962C8B-B14F-4D97-AF65-F5344CB8AC3E}">
        <p14:creationId xmlns:p14="http://schemas.microsoft.com/office/powerpoint/2010/main" val="241404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39292-4060-2728-4902-8782A60EEDCF}"/>
              </a:ext>
            </a:extLst>
          </p:cNvPr>
          <p:cNvSpPr>
            <a:spLocks noGrp="1"/>
          </p:cNvSpPr>
          <p:nvPr>
            <p:ph type="title"/>
          </p:nvPr>
        </p:nvSpPr>
        <p:spPr>
          <a:xfrm>
            <a:off x="3874363" y="0"/>
            <a:ext cx="4953000" cy="1062746"/>
          </a:xfrm>
        </p:spPr>
        <p:txBody>
          <a:bodyPr/>
          <a:lstStyle/>
          <a:p>
            <a:r>
              <a:rPr lang="en-US" dirty="0"/>
              <a:t>Contact Page</a:t>
            </a:r>
          </a:p>
        </p:txBody>
      </p:sp>
      <p:sp>
        <p:nvSpPr>
          <p:cNvPr id="6" name="Slide Number Placeholder 5">
            <a:extLst>
              <a:ext uri="{FF2B5EF4-FFF2-40B4-BE49-F238E27FC236}">
                <a16:creationId xmlns:a16="http://schemas.microsoft.com/office/drawing/2014/main" id="{94CDF449-5DBB-2C29-4153-42495E57B7B6}"/>
              </a:ext>
            </a:extLst>
          </p:cNvPr>
          <p:cNvSpPr>
            <a:spLocks noGrp="1"/>
          </p:cNvSpPr>
          <p:nvPr>
            <p:ph type="sldNum" sz="quarter" idx="12"/>
          </p:nvPr>
        </p:nvSpPr>
        <p:spPr/>
        <p:txBody>
          <a:bodyPr/>
          <a:lstStyle/>
          <a:p>
            <a:fld id="{73B850FF-6169-4056-8077-06FFA93A5366}" type="slidenum">
              <a:rPr lang="en-US" smtClean="0"/>
              <a:t>20</a:t>
            </a:fld>
            <a:endParaRPr lang="en-US" dirty="0"/>
          </a:p>
        </p:txBody>
      </p:sp>
      <p:sp>
        <p:nvSpPr>
          <p:cNvPr id="4" name="TextBox 3">
            <a:extLst>
              <a:ext uri="{FF2B5EF4-FFF2-40B4-BE49-F238E27FC236}">
                <a16:creationId xmlns:a16="http://schemas.microsoft.com/office/drawing/2014/main" id="{EC30E2EA-146F-31FC-C2D1-DC27916155A8}"/>
              </a:ext>
            </a:extLst>
          </p:cNvPr>
          <p:cNvSpPr txBox="1"/>
          <p:nvPr/>
        </p:nvSpPr>
        <p:spPr>
          <a:xfrm>
            <a:off x="381000" y="6213116"/>
            <a:ext cx="11430000" cy="487506"/>
          </a:xfrm>
          <a:prstGeom prst="rect">
            <a:avLst/>
          </a:prstGeom>
          <a:noFill/>
        </p:spPr>
        <p:txBody>
          <a:bodyPr wrap="square">
            <a:spAutoFit/>
          </a:bodyPr>
          <a:lstStyle/>
          <a:p>
            <a:pPr marL="0" marR="0" algn="just">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This is a contact page where customer can sent their messages and feedback.</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704850" y="1062745"/>
            <a:ext cx="10782300" cy="5148963"/>
          </a:xfrm>
          <a:prstGeom prst="rect">
            <a:avLst/>
          </a:prstGeom>
        </p:spPr>
      </p:pic>
    </p:spTree>
    <p:extLst>
      <p:ext uri="{BB962C8B-B14F-4D97-AF65-F5344CB8AC3E}">
        <p14:creationId xmlns:p14="http://schemas.microsoft.com/office/powerpoint/2010/main" val="235951934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41CE-35D4-7FE2-F3B7-907D289AC0A8}"/>
              </a:ext>
            </a:extLst>
          </p:cNvPr>
          <p:cNvSpPr>
            <a:spLocks noGrp="1"/>
          </p:cNvSpPr>
          <p:nvPr>
            <p:ph type="title"/>
          </p:nvPr>
        </p:nvSpPr>
        <p:spPr>
          <a:xfrm>
            <a:off x="3403846" y="0"/>
            <a:ext cx="4953000" cy="779223"/>
          </a:xfrm>
        </p:spPr>
        <p:txBody>
          <a:bodyPr/>
          <a:lstStyle/>
          <a:p>
            <a:r>
              <a:rPr lang="en-US" dirty="0"/>
              <a:t>Registration Page</a:t>
            </a:r>
          </a:p>
        </p:txBody>
      </p:sp>
      <p:sp>
        <p:nvSpPr>
          <p:cNvPr id="6" name="Slide Number Placeholder 5">
            <a:extLst>
              <a:ext uri="{FF2B5EF4-FFF2-40B4-BE49-F238E27FC236}">
                <a16:creationId xmlns:a16="http://schemas.microsoft.com/office/drawing/2014/main" id="{20D6F133-A595-77BC-FCF2-234EAE49B41D}"/>
              </a:ext>
            </a:extLst>
          </p:cNvPr>
          <p:cNvSpPr>
            <a:spLocks noGrp="1"/>
          </p:cNvSpPr>
          <p:nvPr>
            <p:ph type="sldNum" sz="quarter" idx="12"/>
          </p:nvPr>
        </p:nvSpPr>
        <p:spPr/>
        <p:txBody>
          <a:bodyPr/>
          <a:lstStyle/>
          <a:p>
            <a:fld id="{73B850FF-6169-4056-8077-06FFA93A5366}" type="slidenum">
              <a:rPr lang="en-US" smtClean="0"/>
              <a:t>21</a:t>
            </a:fld>
            <a:endParaRPr lang="en-US" dirty="0"/>
          </a:p>
        </p:txBody>
      </p:sp>
      <p:sp>
        <p:nvSpPr>
          <p:cNvPr id="4" name="TextBox 3">
            <a:extLst>
              <a:ext uri="{FF2B5EF4-FFF2-40B4-BE49-F238E27FC236}">
                <a16:creationId xmlns:a16="http://schemas.microsoft.com/office/drawing/2014/main" id="{86AE7B41-FABF-2565-782B-206CFC798AB8}"/>
              </a:ext>
            </a:extLst>
          </p:cNvPr>
          <p:cNvSpPr txBox="1"/>
          <p:nvPr/>
        </p:nvSpPr>
        <p:spPr>
          <a:xfrm>
            <a:off x="0" y="6186248"/>
            <a:ext cx="12192000" cy="487506"/>
          </a:xfrm>
          <a:prstGeom prst="rect">
            <a:avLst/>
          </a:prstGeom>
          <a:noFill/>
        </p:spPr>
        <p:txBody>
          <a:bodyPr wrap="square">
            <a:spAutoFit/>
          </a:bodyPr>
          <a:lstStyle/>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This is a registration page where customer have to enter their information for further process.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238250" y="779223"/>
            <a:ext cx="10325100" cy="5407025"/>
          </a:xfrm>
          <a:prstGeom prst="rect">
            <a:avLst/>
          </a:prstGeom>
        </p:spPr>
      </p:pic>
    </p:spTree>
    <p:extLst>
      <p:ext uri="{BB962C8B-B14F-4D97-AF65-F5344CB8AC3E}">
        <p14:creationId xmlns:p14="http://schemas.microsoft.com/office/powerpoint/2010/main" val="331538920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7C6C-1579-7D3D-0157-A5064A5CE99D}"/>
              </a:ext>
            </a:extLst>
          </p:cNvPr>
          <p:cNvSpPr>
            <a:spLocks noGrp="1"/>
          </p:cNvSpPr>
          <p:nvPr>
            <p:ph type="title"/>
          </p:nvPr>
        </p:nvSpPr>
        <p:spPr>
          <a:xfrm>
            <a:off x="4238348" y="0"/>
            <a:ext cx="4953000" cy="1053868"/>
          </a:xfrm>
        </p:spPr>
        <p:txBody>
          <a:bodyPr/>
          <a:lstStyle/>
          <a:p>
            <a:r>
              <a:rPr lang="en-US" dirty="0"/>
              <a:t>Login Page</a:t>
            </a:r>
          </a:p>
        </p:txBody>
      </p:sp>
      <p:sp>
        <p:nvSpPr>
          <p:cNvPr id="6" name="Slide Number Placeholder 5">
            <a:extLst>
              <a:ext uri="{FF2B5EF4-FFF2-40B4-BE49-F238E27FC236}">
                <a16:creationId xmlns:a16="http://schemas.microsoft.com/office/drawing/2014/main" id="{AAB5F9E0-407B-5C6F-1EB1-904790065AF8}"/>
              </a:ext>
            </a:extLst>
          </p:cNvPr>
          <p:cNvSpPr>
            <a:spLocks noGrp="1"/>
          </p:cNvSpPr>
          <p:nvPr>
            <p:ph type="sldNum" sz="quarter" idx="12"/>
          </p:nvPr>
        </p:nvSpPr>
        <p:spPr/>
        <p:txBody>
          <a:bodyPr/>
          <a:lstStyle/>
          <a:p>
            <a:fld id="{73B850FF-6169-4056-8077-06FFA93A5366}" type="slidenum">
              <a:rPr lang="en-US" smtClean="0"/>
              <a:t>22</a:t>
            </a:fld>
            <a:endParaRPr lang="en-US" dirty="0"/>
          </a:p>
        </p:txBody>
      </p:sp>
      <p:sp>
        <p:nvSpPr>
          <p:cNvPr id="4" name="TextBox 3">
            <a:extLst>
              <a:ext uri="{FF2B5EF4-FFF2-40B4-BE49-F238E27FC236}">
                <a16:creationId xmlns:a16="http://schemas.microsoft.com/office/drawing/2014/main" id="{1003DECF-DE0B-2000-02DE-BFC388B7CE4C}"/>
              </a:ext>
            </a:extLst>
          </p:cNvPr>
          <p:cNvSpPr txBox="1"/>
          <p:nvPr/>
        </p:nvSpPr>
        <p:spPr>
          <a:xfrm>
            <a:off x="760506" y="5767420"/>
            <a:ext cx="10972800" cy="1014380"/>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This is a login page where customer have to login for buying products from shopping system.</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457200" y="1053868"/>
            <a:ext cx="11276106" cy="4432532"/>
          </a:xfrm>
          <a:prstGeom prst="rect">
            <a:avLst/>
          </a:prstGeom>
        </p:spPr>
      </p:pic>
    </p:spTree>
    <p:extLst>
      <p:ext uri="{BB962C8B-B14F-4D97-AF65-F5344CB8AC3E}">
        <p14:creationId xmlns:p14="http://schemas.microsoft.com/office/powerpoint/2010/main" val="20054372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486AD-DE17-2DFC-FF3E-D5DACD3C014A}"/>
              </a:ext>
            </a:extLst>
          </p:cNvPr>
          <p:cNvSpPr>
            <a:spLocks noGrp="1"/>
          </p:cNvSpPr>
          <p:nvPr>
            <p:ph type="title"/>
          </p:nvPr>
        </p:nvSpPr>
        <p:spPr>
          <a:xfrm>
            <a:off x="2677343" y="0"/>
            <a:ext cx="7684363" cy="837106"/>
          </a:xfrm>
        </p:spPr>
        <p:txBody>
          <a:bodyPr/>
          <a:lstStyle/>
          <a:p>
            <a:r>
              <a:rPr lang="en-US" dirty="0"/>
              <a:t>Quick View of Products</a:t>
            </a:r>
          </a:p>
        </p:txBody>
      </p:sp>
      <p:sp>
        <p:nvSpPr>
          <p:cNvPr id="6" name="Slide Number Placeholder 5">
            <a:extLst>
              <a:ext uri="{FF2B5EF4-FFF2-40B4-BE49-F238E27FC236}">
                <a16:creationId xmlns:a16="http://schemas.microsoft.com/office/drawing/2014/main" id="{F09B40A3-2FDC-3D1F-A6CA-892EF1F89CEA}"/>
              </a:ext>
            </a:extLst>
          </p:cNvPr>
          <p:cNvSpPr>
            <a:spLocks noGrp="1"/>
          </p:cNvSpPr>
          <p:nvPr>
            <p:ph type="sldNum" sz="quarter" idx="12"/>
          </p:nvPr>
        </p:nvSpPr>
        <p:spPr/>
        <p:txBody>
          <a:bodyPr/>
          <a:lstStyle/>
          <a:p>
            <a:fld id="{73B850FF-6169-4056-8077-06FFA93A5366}" type="slidenum">
              <a:rPr lang="en-US" smtClean="0"/>
              <a:t>23</a:t>
            </a:fld>
            <a:endParaRPr lang="en-US" dirty="0"/>
          </a:p>
        </p:txBody>
      </p:sp>
      <p:sp>
        <p:nvSpPr>
          <p:cNvPr id="4" name="TextBox 3">
            <a:extLst>
              <a:ext uri="{FF2B5EF4-FFF2-40B4-BE49-F238E27FC236}">
                <a16:creationId xmlns:a16="http://schemas.microsoft.com/office/drawing/2014/main" id="{C6DC6F0C-A5DC-28E8-01A5-BF73139BADE9}"/>
              </a:ext>
            </a:extLst>
          </p:cNvPr>
          <p:cNvSpPr txBox="1"/>
          <p:nvPr/>
        </p:nvSpPr>
        <p:spPr>
          <a:xfrm>
            <a:off x="1079376" y="5695950"/>
            <a:ext cx="9880847" cy="993926"/>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Here customer can see the items available in the store, with full view of products and their details like quantity, price etc.</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666750" y="837106"/>
            <a:ext cx="11066556" cy="4858844"/>
          </a:xfrm>
          <a:prstGeom prst="rect">
            <a:avLst/>
          </a:prstGeom>
        </p:spPr>
      </p:pic>
    </p:spTree>
    <p:extLst>
      <p:ext uri="{BB962C8B-B14F-4D97-AF65-F5344CB8AC3E}">
        <p14:creationId xmlns:p14="http://schemas.microsoft.com/office/powerpoint/2010/main" val="142722321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788C-1C81-917B-9C50-90A4C7949813}"/>
              </a:ext>
            </a:extLst>
          </p:cNvPr>
          <p:cNvSpPr>
            <a:spLocks noGrp="1"/>
          </p:cNvSpPr>
          <p:nvPr>
            <p:ph type="title"/>
          </p:nvPr>
        </p:nvSpPr>
        <p:spPr>
          <a:xfrm>
            <a:off x="4469167" y="180128"/>
            <a:ext cx="4953000" cy="1009480"/>
          </a:xfrm>
        </p:spPr>
        <p:txBody>
          <a:bodyPr/>
          <a:lstStyle/>
          <a:p>
            <a:r>
              <a:rPr lang="en-US" dirty="0"/>
              <a:t>Wishlist</a:t>
            </a:r>
          </a:p>
        </p:txBody>
      </p:sp>
      <p:sp>
        <p:nvSpPr>
          <p:cNvPr id="6" name="Slide Number Placeholder 5">
            <a:extLst>
              <a:ext uri="{FF2B5EF4-FFF2-40B4-BE49-F238E27FC236}">
                <a16:creationId xmlns:a16="http://schemas.microsoft.com/office/drawing/2014/main" id="{2D576042-3183-7F61-E5F8-BE75FB5BB906}"/>
              </a:ext>
            </a:extLst>
          </p:cNvPr>
          <p:cNvSpPr>
            <a:spLocks noGrp="1"/>
          </p:cNvSpPr>
          <p:nvPr>
            <p:ph type="sldNum" sz="quarter" idx="12"/>
          </p:nvPr>
        </p:nvSpPr>
        <p:spPr/>
        <p:txBody>
          <a:bodyPr/>
          <a:lstStyle/>
          <a:p>
            <a:fld id="{73B850FF-6169-4056-8077-06FFA93A5366}" type="slidenum">
              <a:rPr lang="en-US" smtClean="0"/>
              <a:t>24</a:t>
            </a:fld>
            <a:endParaRPr lang="en-US" dirty="0"/>
          </a:p>
        </p:txBody>
      </p:sp>
      <p:sp>
        <p:nvSpPr>
          <p:cNvPr id="5" name="TextBox 4">
            <a:extLst>
              <a:ext uri="{FF2B5EF4-FFF2-40B4-BE49-F238E27FC236}">
                <a16:creationId xmlns:a16="http://schemas.microsoft.com/office/drawing/2014/main" id="{80B904F7-1AC6-B6FB-A241-B47EF8C148D9}"/>
              </a:ext>
            </a:extLst>
          </p:cNvPr>
          <p:cNvSpPr txBox="1"/>
          <p:nvPr/>
        </p:nvSpPr>
        <p:spPr>
          <a:xfrm>
            <a:off x="276224" y="5787874"/>
            <a:ext cx="11487149" cy="993926"/>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Items we wish to buy, so that further item can be added to cart easily are added to wish list page.</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552450" y="990600"/>
            <a:ext cx="10934699" cy="4857750"/>
          </a:xfrm>
          <a:prstGeom prst="rect">
            <a:avLst/>
          </a:prstGeom>
        </p:spPr>
      </p:pic>
    </p:spTree>
    <p:extLst>
      <p:ext uri="{BB962C8B-B14F-4D97-AF65-F5344CB8AC3E}">
        <p14:creationId xmlns:p14="http://schemas.microsoft.com/office/powerpoint/2010/main" val="52850204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BE2B-94D7-581F-97BE-F5325D497BF3}"/>
              </a:ext>
            </a:extLst>
          </p:cNvPr>
          <p:cNvSpPr>
            <a:spLocks noGrp="1"/>
          </p:cNvSpPr>
          <p:nvPr>
            <p:ph type="title"/>
          </p:nvPr>
        </p:nvSpPr>
        <p:spPr>
          <a:xfrm>
            <a:off x="4273858" y="0"/>
            <a:ext cx="4953000" cy="641796"/>
          </a:xfrm>
        </p:spPr>
        <p:txBody>
          <a:bodyPr/>
          <a:lstStyle/>
          <a:p>
            <a:r>
              <a:rPr lang="en-US" dirty="0"/>
              <a:t>Cart Page</a:t>
            </a:r>
          </a:p>
        </p:txBody>
      </p:sp>
      <p:sp>
        <p:nvSpPr>
          <p:cNvPr id="6" name="Slide Number Placeholder 5">
            <a:extLst>
              <a:ext uri="{FF2B5EF4-FFF2-40B4-BE49-F238E27FC236}">
                <a16:creationId xmlns:a16="http://schemas.microsoft.com/office/drawing/2014/main" id="{D86EE878-E3D4-0AA1-0CF7-AD0583461DA3}"/>
              </a:ext>
            </a:extLst>
          </p:cNvPr>
          <p:cNvSpPr>
            <a:spLocks noGrp="1"/>
          </p:cNvSpPr>
          <p:nvPr>
            <p:ph type="sldNum" sz="quarter" idx="12"/>
          </p:nvPr>
        </p:nvSpPr>
        <p:spPr/>
        <p:txBody>
          <a:bodyPr/>
          <a:lstStyle/>
          <a:p>
            <a:fld id="{73B850FF-6169-4056-8077-06FFA93A5366}" type="slidenum">
              <a:rPr lang="en-US" smtClean="0"/>
              <a:t>25</a:t>
            </a:fld>
            <a:endParaRPr lang="en-US" dirty="0"/>
          </a:p>
        </p:txBody>
      </p:sp>
      <p:sp>
        <p:nvSpPr>
          <p:cNvPr id="4" name="TextBox 3">
            <a:extLst>
              <a:ext uri="{FF2B5EF4-FFF2-40B4-BE49-F238E27FC236}">
                <a16:creationId xmlns:a16="http://schemas.microsoft.com/office/drawing/2014/main" id="{5DEFD6AE-32B0-E716-BD24-A8B9E2FA5170}"/>
              </a:ext>
            </a:extLst>
          </p:cNvPr>
          <p:cNvSpPr txBox="1"/>
          <p:nvPr/>
        </p:nvSpPr>
        <p:spPr>
          <a:xfrm>
            <a:off x="304800" y="6010625"/>
            <a:ext cx="12039600" cy="487506"/>
          </a:xfrm>
          <a:prstGeom prst="rect">
            <a:avLst/>
          </a:prstGeom>
          <a:noFill/>
        </p:spPr>
        <p:txBody>
          <a:bodyPr wrap="square">
            <a:spAutoFit/>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Calibri" panose="020F0502020204030204" pitchFamily="34" charset="0"/>
              </a:rPr>
              <a:t>Items added to cart are displayed in this page and is further sent for checkout process. </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457200" y="641796"/>
            <a:ext cx="11010900" cy="5368829"/>
          </a:xfrm>
          <a:prstGeom prst="rect">
            <a:avLst/>
          </a:prstGeom>
        </p:spPr>
      </p:pic>
    </p:spTree>
    <p:extLst>
      <p:ext uri="{BB962C8B-B14F-4D97-AF65-F5344CB8AC3E}">
        <p14:creationId xmlns:p14="http://schemas.microsoft.com/office/powerpoint/2010/main" val="77986866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A976-88FA-EACB-12E2-738C7F6BACE2}"/>
              </a:ext>
            </a:extLst>
          </p:cNvPr>
          <p:cNvSpPr>
            <a:spLocks noGrp="1"/>
          </p:cNvSpPr>
          <p:nvPr>
            <p:ph type="title"/>
          </p:nvPr>
        </p:nvSpPr>
        <p:spPr>
          <a:xfrm>
            <a:off x="3443571" y="76200"/>
            <a:ext cx="5194031" cy="710215"/>
          </a:xfrm>
        </p:spPr>
        <p:txBody>
          <a:bodyPr/>
          <a:lstStyle/>
          <a:p>
            <a:r>
              <a:rPr lang="en-US" sz="4800" dirty="0">
                <a:latin typeface="Calibri" panose="020F0502020204030204" pitchFamily="34" charset="0"/>
                <a:cs typeface="Calibri" panose="020F0502020204030204" pitchFamily="34" charset="0"/>
              </a:rPr>
              <a:t>Checkout Page</a:t>
            </a:r>
          </a:p>
        </p:txBody>
      </p:sp>
      <p:sp>
        <p:nvSpPr>
          <p:cNvPr id="6" name="Slide Number Placeholder 5">
            <a:extLst>
              <a:ext uri="{FF2B5EF4-FFF2-40B4-BE49-F238E27FC236}">
                <a16:creationId xmlns:a16="http://schemas.microsoft.com/office/drawing/2014/main" id="{B74A6459-7555-0DB2-25B8-62367E2C7971}"/>
              </a:ext>
            </a:extLst>
          </p:cNvPr>
          <p:cNvSpPr>
            <a:spLocks noGrp="1"/>
          </p:cNvSpPr>
          <p:nvPr>
            <p:ph type="sldNum" sz="quarter" idx="12"/>
          </p:nvPr>
        </p:nvSpPr>
        <p:spPr>
          <a:xfrm>
            <a:off x="8856612" y="6416675"/>
            <a:ext cx="2876694" cy="365125"/>
          </a:xfrm>
        </p:spPr>
        <p:txBody>
          <a:bodyPr/>
          <a:lstStyle/>
          <a:p>
            <a:fld id="{73B850FF-6169-4056-8077-06FFA93A5366}" type="slidenum">
              <a:rPr lang="en-US" sz="1000" smtClean="0">
                <a:latin typeface="Calibri" panose="020F0502020204030204" pitchFamily="34" charset="0"/>
                <a:cs typeface="Calibri" panose="020F0502020204030204" pitchFamily="34" charset="0"/>
              </a:rPr>
              <a:t>26</a:t>
            </a:fld>
            <a:endParaRPr lang="en-US" sz="10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DD47187-8711-319E-4457-377723A30CAE}"/>
              </a:ext>
            </a:extLst>
          </p:cNvPr>
          <p:cNvSpPr txBox="1"/>
          <p:nvPr/>
        </p:nvSpPr>
        <p:spPr>
          <a:xfrm>
            <a:off x="722605" y="6249881"/>
            <a:ext cx="10478795" cy="487506"/>
          </a:xfrm>
          <a:prstGeom prst="rect">
            <a:avLst/>
          </a:prstGeom>
          <a:noFill/>
        </p:spPr>
        <p:txBody>
          <a:bodyPr wrap="square">
            <a:spAutoFit/>
          </a:bodyPr>
          <a:lstStyle/>
          <a:p>
            <a:pPr marL="0" marR="0">
              <a:lnSpc>
                <a:spcPct val="107000"/>
              </a:lnSpc>
              <a:spcBef>
                <a:spcPts val="0"/>
              </a:spcBef>
              <a:spcAft>
                <a:spcPts val="800"/>
              </a:spcAft>
            </a:pPr>
            <a:r>
              <a:rPr lang="en-US" sz="2400" dirty="0">
                <a:effectLst/>
                <a:latin typeface="Calibri" panose="020F0502020204030204" pitchFamily="34" charset="0"/>
                <a:ea typeface="Calibri" panose="020F0502020204030204" pitchFamily="34" charset="0"/>
                <a:cs typeface="Calibri" panose="020F0502020204030204" pitchFamily="34" charset="0"/>
              </a:rPr>
              <a:t>After adding items to cart, it is further sent to this checkout page for placing order.</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273957" y="786415"/>
            <a:ext cx="10927443" cy="5334000"/>
          </a:xfrm>
          <a:prstGeom prst="rect">
            <a:avLst/>
          </a:prstGeom>
        </p:spPr>
      </p:pic>
    </p:spTree>
    <p:extLst>
      <p:ext uri="{BB962C8B-B14F-4D97-AF65-F5344CB8AC3E}">
        <p14:creationId xmlns:p14="http://schemas.microsoft.com/office/powerpoint/2010/main" val="245701410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93C-AEBA-50F9-104A-8258D4238D62}"/>
              </a:ext>
            </a:extLst>
          </p:cNvPr>
          <p:cNvSpPr>
            <a:spLocks noGrp="1"/>
          </p:cNvSpPr>
          <p:nvPr>
            <p:ph type="title"/>
          </p:nvPr>
        </p:nvSpPr>
        <p:spPr>
          <a:xfrm>
            <a:off x="3954263" y="0"/>
            <a:ext cx="4953000" cy="1018358"/>
          </a:xfrm>
        </p:spPr>
        <p:txBody>
          <a:bodyPr/>
          <a:lstStyle/>
          <a:p>
            <a:r>
              <a:rPr lang="en-US" dirty="0"/>
              <a:t>Admin Login Page</a:t>
            </a:r>
          </a:p>
        </p:txBody>
      </p:sp>
      <p:sp>
        <p:nvSpPr>
          <p:cNvPr id="6" name="Slide Number Placeholder 5">
            <a:extLst>
              <a:ext uri="{FF2B5EF4-FFF2-40B4-BE49-F238E27FC236}">
                <a16:creationId xmlns:a16="http://schemas.microsoft.com/office/drawing/2014/main" id="{12E5C610-3A6A-856C-A429-56FB3E0A7CD6}"/>
              </a:ext>
            </a:extLst>
          </p:cNvPr>
          <p:cNvSpPr>
            <a:spLocks noGrp="1"/>
          </p:cNvSpPr>
          <p:nvPr>
            <p:ph type="sldNum" sz="quarter" idx="12"/>
          </p:nvPr>
        </p:nvSpPr>
        <p:spPr/>
        <p:txBody>
          <a:bodyPr/>
          <a:lstStyle/>
          <a:p>
            <a:fld id="{73B850FF-6169-4056-8077-06FFA93A5366}" type="slidenum">
              <a:rPr lang="en-US" smtClean="0"/>
              <a:t>27</a:t>
            </a:fld>
            <a:endParaRPr lang="en-US" dirty="0"/>
          </a:p>
        </p:txBody>
      </p:sp>
      <p:sp>
        <p:nvSpPr>
          <p:cNvPr id="4" name="TextBox 3">
            <a:extLst>
              <a:ext uri="{FF2B5EF4-FFF2-40B4-BE49-F238E27FC236}">
                <a16:creationId xmlns:a16="http://schemas.microsoft.com/office/drawing/2014/main" id="{D4BB86B8-8AE0-F7D1-F4E2-6716AB39B8C7}"/>
              </a:ext>
            </a:extLst>
          </p:cNvPr>
          <p:cNvSpPr txBox="1"/>
          <p:nvPr/>
        </p:nvSpPr>
        <p:spPr>
          <a:xfrm>
            <a:off x="152400" y="5231885"/>
            <a:ext cx="10687050" cy="993926"/>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This is the admin login page where admin can manage products details, order details, can see messages and many more.</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885950" y="1018358"/>
            <a:ext cx="8362950" cy="4362752"/>
          </a:xfrm>
          <a:prstGeom prst="rect">
            <a:avLst/>
          </a:prstGeom>
        </p:spPr>
      </p:pic>
    </p:spTree>
    <p:extLst>
      <p:ext uri="{BB962C8B-B14F-4D97-AF65-F5344CB8AC3E}">
        <p14:creationId xmlns:p14="http://schemas.microsoft.com/office/powerpoint/2010/main" val="39096938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9F8AE-DE08-390D-7B21-6C84205B7D66}"/>
              </a:ext>
            </a:extLst>
          </p:cNvPr>
          <p:cNvSpPr>
            <a:spLocks noGrp="1"/>
          </p:cNvSpPr>
          <p:nvPr>
            <p:ph type="title"/>
          </p:nvPr>
        </p:nvSpPr>
        <p:spPr>
          <a:xfrm>
            <a:off x="4344880" y="230819"/>
            <a:ext cx="4953000" cy="840804"/>
          </a:xfrm>
        </p:spPr>
        <p:txBody>
          <a:bodyPr/>
          <a:lstStyle/>
          <a:p>
            <a:r>
              <a:rPr lang="en-US" dirty="0"/>
              <a:t>Dashboard</a:t>
            </a:r>
          </a:p>
        </p:txBody>
      </p:sp>
      <p:sp>
        <p:nvSpPr>
          <p:cNvPr id="6" name="Slide Number Placeholder 5">
            <a:extLst>
              <a:ext uri="{FF2B5EF4-FFF2-40B4-BE49-F238E27FC236}">
                <a16:creationId xmlns:a16="http://schemas.microsoft.com/office/drawing/2014/main" id="{FC018BFF-AAEF-8ED8-D8B4-9E085A84635C}"/>
              </a:ext>
            </a:extLst>
          </p:cNvPr>
          <p:cNvSpPr>
            <a:spLocks noGrp="1"/>
          </p:cNvSpPr>
          <p:nvPr>
            <p:ph type="sldNum" sz="quarter" idx="12"/>
          </p:nvPr>
        </p:nvSpPr>
        <p:spPr/>
        <p:txBody>
          <a:bodyPr/>
          <a:lstStyle/>
          <a:p>
            <a:fld id="{73B850FF-6169-4056-8077-06FFA93A5366}" type="slidenum">
              <a:rPr lang="en-US" smtClean="0"/>
              <a:t>28</a:t>
            </a:fld>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0" y="819150"/>
            <a:ext cx="12192000" cy="5372100"/>
          </a:xfrm>
          <a:prstGeom prst="rect">
            <a:avLst/>
          </a:prstGeom>
        </p:spPr>
      </p:pic>
    </p:spTree>
    <p:extLst>
      <p:ext uri="{BB962C8B-B14F-4D97-AF65-F5344CB8AC3E}">
        <p14:creationId xmlns:p14="http://schemas.microsoft.com/office/powerpoint/2010/main" val="206129766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461F10-78D7-8F81-2C09-2D422CA770B3}"/>
              </a:ext>
            </a:extLst>
          </p:cNvPr>
          <p:cNvSpPr>
            <a:spLocks noGrp="1"/>
          </p:cNvSpPr>
          <p:nvPr>
            <p:ph type="sldNum" sz="quarter" idx="12"/>
          </p:nvPr>
        </p:nvSpPr>
        <p:spPr/>
        <p:txBody>
          <a:bodyPr/>
          <a:lstStyle/>
          <a:p>
            <a:fld id="{73B850FF-6169-4056-8077-06FFA93A5366}" type="slidenum">
              <a:rPr lang="en-US" smtClean="0"/>
              <a:t>29</a:t>
            </a:fld>
            <a:endParaRPr lang="en-US" dirty="0"/>
          </a:p>
        </p:txBody>
      </p:sp>
      <p:sp>
        <p:nvSpPr>
          <p:cNvPr id="2" name="Title 1">
            <a:extLst>
              <a:ext uri="{FF2B5EF4-FFF2-40B4-BE49-F238E27FC236}">
                <a16:creationId xmlns:a16="http://schemas.microsoft.com/office/drawing/2014/main" id="{3D578792-38E5-B0C3-DCA7-A2BE8C160D58}"/>
              </a:ext>
            </a:extLst>
          </p:cNvPr>
          <p:cNvSpPr>
            <a:spLocks noGrp="1"/>
          </p:cNvSpPr>
          <p:nvPr>
            <p:ph type="title"/>
          </p:nvPr>
        </p:nvSpPr>
        <p:spPr>
          <a:xfrm>
            <a:off x="3847731" y="148483"/>
            <a:ext cx="4953000" cy="840804"/>
          </a:xfrm>
        </p:spPr>
        <p:txBody>
          <a:bodyPr/>
          <a:lstStyle/>
          <a:p>
            <a:r>
              <a:rPr lang="en-US" dirty="0"/>
              <a:t>Product Page</a:t>
            </a:r>
          </a:p>
        </p:txBody>
      </p:sp>
      <p:sp>
        <p:nvSpPr>
          <p:cNvPr id="4" name="TextBox 3">
            <a:extLst>
              <a:ext uri="{FF2B5EF4-FFF2-40B4-BE49-F238E27FC236}">
                <a16:creationId xmlns:a16="http://schemas.microsoft.com/office/drawing/2014/main" id="{3982E843-A384-9C7F-4D7E-6CD169D817DB}"/>
              </a:ext>
            </a:extLst>
          </p:cNvPr>
          <p:cNvSpPr txBox="1"/>
          <p:nvPr/>
        </p:nvSpPr>
        <p:spPr>
          <a:xfrm>
            <a:off x="457200" y="5848350"/>
            <a:ext cx="10553700" cy="1014380"/>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Calibri" panose="020F0502020204030204" pitchFamily="34" charset="0"/>
              </a:rPr>
              <a:t>Here admin can add and update their products details  as available in store.</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57200" y="989287"/>
            <a:ext cx="10287000" cy="4859064"/>
          </a:xfrm>
          <a:prstGeom prst="rect">
            <a:avLst/>
          </a:prstGeom>
        </p:spPr>
      </p:pic>
    </p:spTree>
    <p:extLst>
      <p:ext uri="{BB962C8B-B14F-4D97-AF65-F5344CB8AC3E}">
        <p14:creationId xmlns:p14="http://schemas.microsoft.com/office/powerpoint/2010/main" val="21519001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1F5DD0-1F4C-45C4-8BEC-33AB4B47BF98}"/>
              </a:ext>
            </a:extLst>
          </p:cNvPr>
          <p:cNvSpPr>
            <a:spLocks noGrp="1"/>
          </p:cNvSpPr>
          <p:nvPr>
            <p:ph type="title"/>
          </p:nvPr>
        </p:nvSpPr>
        <p:spPr>
          <a:xfrm>
            <a:off x="552450" y="-672084"/>
            <a:ext cx="4953000" cy="2130552"/>
          </a:xfrm>
        </p:spPr>
        <p:txBody>
          <a:bodyPr/>
          <a:lstStyle/>
          <a:p>
            <a:r>
              <a:rPr lang="en-US" sz="5400" dirty="0"/>
              <a:t>         Introduction</a:t>
            </a:r>
          </a:p>
        </p:txBody>
      </p:sp>
      <p:sp>
        <p:nvSpPr>
          <p:cNvPr id="9" name="Content Placeholder 8">
            <a:extLst>
              <a:ext uri="{FF2B5EF4-FFF2-40B4-BE49-F238E27FC236}">
                <a16:creationId xmlns:a16="http://schemas.microsoft.com/office/drawing/2014/main" id="{CECA5D41-8779-43E7-AC6F-3AFF246240B3}"/>
              </a:ext>
            </a:extLst>
          </p:cNvPr>
          <p:cNvSpPr>
            <a:spLocks noGrp="1"/>
          </p:cNvSpPr>
          <p:nvPr>
            <p:ph idx="1"/>
          </p:nvPr>
        </p:nvSpPr>
        <p:spPr>
          <a:xfrm>
            <a:off x="228600" y="1200151"/>
            <a:ext cx="6267450" cy="4935474"/>
          </a:xfrm>
        </p:spPr>
        <p:txBody>
          <a:bodyPr>
            <a:normAutofit fontScale="92500" lnSpcReduction="10000"/>
          </a:bodyPr>
          <a:lstStyle/>
          <a:p>
            <a:pPr marL="514350" indent="-5143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cosmetics shopping system website is a website designed, built and maintained by the admin for the users. </a:t>
            </a:r>
          </a:p>
          <a:p>
            <a:pPr marL="514350" indent="-5143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purpose is to provide user friendly web pages that provide sufficient and full information about the beauty products.</a:t>
            </a:r>
          </a:p>
          <a:p>
            <a:pPr marL="514350" indent="-5143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Saving time is its main advantage.</a:t>
            </a:r>
          </a:p>
          <a:p>
            <a:pPr marL="514350" indent="-5143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Customers can easily browse and select from a wide range of cosmetic products, including skincare, hair care, makeup, and fragrance. </a:t>
            </a:r>
          </a:p>
          <a:p>
            <a:endParaRPr lang="en-US" dirty="0"/>
          </a:p>
        </p:txBody>
      </p:sp>
      <p:sp>
        <p:nvSpPr>
          <p:cNvPr id="4" name="Slide Number Placeholder 3">
            <a:extLst>
              <a:ext uri="{FF2B5EF4-FFF2-40B4-BE49-F238E27FC236}">
                <a16:creationId xmlns:a16="http://schemas.microsoft.com/office/drawing/2014/main" id="{2EA21BC8-8853-41B4-91F9-DD94F7939B6F}"/>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3</a:t>
            </a:fld>
            <a:endParaRPr lang="en-US" dirty="0"/>
          </a:p>
        </p:txBody>
      </p:sp>
      <p:pic>
        <p:nvPicPr>
          <p:cNvPr id="10" name="Picture Placeholder 14">
            <a:extLst>
              <a:ext uri="{FF2B5EF4-FFF2-40B4-BE49-F238E27FC236}">
                <a16:creationId xmlns:a16="http://schemas.microsoft.com/office/drawing/2014/main" id="{A17C8197-1DAD-C81F-A5BA-5D6CF047BB40}"/>
              </a:ext>
            </a:extLst>
          </p:cNvPr>
          <p:cNvPicPr>
            <a:picLocks noChangeAspect="1"/>
          </p:cNvPicPr>
          <p:nvPr/>
        </p:nvPicPr>
        <p:blipFill>
          <a:blip r:embed="rId2"/>
          <a:srcRect t="13246" b="13246"/>
          <a:stretch>
            <a:fillRect/>
          </a:stretch>
        </p:blipFill>
        <p:spPr>
          <a:xfrm>
            <a:off x="7141464" y="3667888"/>
            <a:ext cx="4617720" cy="2551176"/>
          </a:xfrm>
          <a:prstGeom prst="rect">
            <a:avLst/>
          </a:prstGeom>
        </p:spPr>
      </p:pic>
      <p:pic>
        <p:nvPicPr>
          <p:cNvPr id="11" name="Picture Placeholder 10">
            <a:extLst>
              <a:ext uri="{FF2B5EF4-FFF2-40B4-BE49-F238E27FC236}">
                <a16:creationId xmlns:a16="http://schemas.microsoft.com/office/drawing/2014/main" id="{DC3837D8-2D7F-3344-15CD-F1137F8CCB89}"/>
              </a:ext>
            </a:extLst>
          </p:cNvPr>
          <p:cNvPicPr>
            <a:picLocks noChangeAspect="1"/>
          </p:cNvPicPr>
          <p:nvPr/>
        </p:nvPicPr>
        <p:blipFill>
          <a:blip r:embed="rId3"/>
          <a:srcRect t="8568" b="8568"/>
          <a:stretch>
            <a:fillRect/>
          </a:stretch>
        </p:blipFill>
        <p:spPr>
          <a:xfrm>
            <a:off x="7115586" y="1116712"/>
            <a:ext cx="4617720" cy="2551176"/>
          </a:xfrm>
          <a:prstGeom prst="rect">
            <a:avLst/>
          </a:prstGeom>
          <a:blipFill>
            <a:blip r:embed="rId4"/>
            <a:stretch>
              <a:fillRect l="-45000" t="17000" r="-3000" b="8000"/>
            </a:stretch>
          </a:blipFill>
        </p:spPr>
      </p:pic>
    </p:spTree>
    <p:extLst>
      <p:ext uri="{BB962C8B-B14F-4D97-AF65-F5344CB8AC3E}">
        <p14:creationId xmlns:p14="http://schemas.microsoft.com/office/powerpoint/2010/main" val="170396821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6FB7-DD89-87BC-CD0D-6AAE94E0C1C9}"/>
              </a:ext>
            </a:extLst>
          </p:cNvPr>
          <p:cNvSpPr>
            <a:spLocks noGrp="1"/>
          </p:cNvSpPr>
          <p:nvPr>
            <p:ph type="title"/>
          </p:nvPr>
        </p:nvSpPr>
        <p:spPr>
          <a:xfrm>
            <a:off x="3510379" y="76200"/>
            <a:ext cx="4953000" cy="947336"/>
          </a:xfrm>
        </p:spPr>
        <p:txBody>
          <a:bodyPr/>
          <a:lstStyle/>
          <a:p>
            <a:r>
              <a:rPr lang="en-US" dirty="0"/>
              <a:t>Order Placed Page</a:t>
            </a:r>
          </a:p>
        </p:txBody>
      </p:sp>
      <p:sp>
        <p:nvSpPr>
          <p:cNvPr id="6" name="Slide Number Placeholder 5">
            <a:extLst>
              <a:ext uri="{FF2B5EF4-FFF2-40B4-BE49-F238E27FC236}">
                <a16:creationId xmlns:a16="http://schemas.microsoft.com/office/drawing/2014/main" id="{7ECA8707-8243-EBD0-BE09-725A8DCA7B36}"/>
              </a:ext>
            </a:extLst>
          </p:cNvPr>
          <p:cNvSpPr>
            <a:spLocks noGrp="1"/>
          </p:cNvSpPr>
          <p:nvPr>
            <p:ph type="sldNum" sz="quarter" idx="12"/>
          </p:nvPr>
        </p:nvSpPr>
        <p:spPr/>
        <p:txBody>
          <a:bodyPr/>
          <a:lstStyle/>
          <a:p>
            <a:fld id="{73B850FF-6169-4056-8077-06FFA93A5366}" type="slidenum">
              <a:rPr lang="en-US" smtClean="0"/>
              <a:t>30</a:t>
            </a:fld>
            <a:endParaRPr lang="en-US" dirty="0"/>
          </a:p>
        </p:txBody>
      </p:sp>
      <p:sp>
        <p:nvSpPr>
          <p:cNvPr id="4" name="TextBox 3">
            <a:extLst>
              <a:ext uri="{FF2B5EF4-FFF2-40B4-BE49-F238E27FC236}">
                <a16:creationId xmlns:a16="http://schemas.microsoft.com/office/drawing/2014/main" id="{CCE40627-E7AA-2B6C-8A19-6B6766EACF7F}"/>
              </a:ext>
            </a:extLst>
          </p:cNvPr>
          <p:cNvSpPr txBox="1"/>
          <p:nvPr/>
        </p:nvSpPr>
        <p:spPr>
          <a:xfrm>
            <a:off x="628650" y="5711274"/>
            <a:ext cx="10915650" cy="1014380"/>
          </a:xfrm>
          <a:prstGeom prst="rect">
            <a:avLst/>
          </a:prstGeom>
          <a:noFill/>
        </p:spPr>
        <p:txBody>
          <a:bodyPr wrap="square">
            <a:spAutoFit/>
          </a:bodyPr>
          <a:lstStyle/>
          <a:p>
            <a:pPr marL="0" marR="0" algn="ctr">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Mangal" panose="02040503050203030202" pitchFamily="18" charset="0"/>
              </a:rPr>
              <a:t>Here admin will see what customer had placed order and update as completed when delivered.</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628650" y="1023536"/>
            <a:ext cx="10915650" cy="4335038"/>
          </a:xfrm>
          <a:prstGeom prst="rect">
            <a:avLst/>
          </a:prstGeom>
        </p:spPr>
      </p:pic>
    </p:spTree>
    <p:extLst>
      <p:ext uri="{BB962C8B-B14F-4D97-AF65-F5344CB8AC3E}">
        <p14:creationId xmlns:p14="http://schemas.microsoft.com/office/powerpoint/2010/main" val="338796308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1A135-FDDC-D932-69D4-1988C0B2F325}"/>
              </a:ext>
            </a:extLst>
          </p:cNvPr>
          <p:cNvSpPr>
            <a:spLocks noGrp="1"/>
          </p:cNvSpPr>
          <p:nvPr>
            <p:ph type="title"/>
          </p:nvPr>
        </p:nvSpPr>
        <p:spPr>
          <a:xfrm>
            <a:off x="3554767" y="76200"/>
            <a:ext cx="4953000" cy="787538"/>
          </a:xfrm>
        </p:spPr>
        <p:txBody>
          <a:bodyPr/>
          <a:lstStyle/>
          <a:p>
            <a:r>
              <a:rPr lang="en-US" dirty="0"/>
              <a:t>Notification Page</a:t>
            </a:r>
          </a:p>
        </p:txBody>
      </p:sp>
      <p:sp>
        <p:nvSpPr>
          <p:cNvPr id="6" name="Slide Number Placeholder 5">
            <a:extLst>
              <a:ext uri="{FF2B5EF4-FFF2-40B4-BE49-F238E27FC236}">
                <a16:creationId xmlns:a16="http://schemas.microsoft.com/office/drawing/2014/main" id="{EEB15B71-3F46-054A-722C-BDEED9CAC9A1}"/>
              </a:ext>
            </a:extLst>
          </p:cNvPr>
          <p:cNvSpPr>
            <a:spLocks noGrp="1"/>
          </p:cNvSpPr>
          <p:nvPr>
            <p:ph type="sldNum" sz="quarter" idx="12"/>
          </p:nvPr>
        </p:nvSpPr>
        <p:spPr/>
        <p:txBody>
          <a:bodyPr/>
          <a:lstStyle/>
          <a:p>
            <a:fld id="{73B850FF-6169-4056-8077-06FFA93A5366}" type="slidenum">
              <a:rPr lang="en-US" smtClean="0"/>
              <a:t>31</a:t>
            </a:fld>
            <a:endParaRPr lang="en-US" dirty="0"/>
          </a:p>
        </p:txBody>
      </p:sp>
      <p:sp>
        <p:nvSpPr>
          <p:cNvPr id="8" name="TextBox 7">
            <a:extLst>
              <a:ext uri="{FF2B5EF4-FFF2-40B4-BE49-F238E27FC236}">
                <a16:creationId xmlns:a16="http://schemas.microsoft.com/office/drawing/2014/main" id="{CEE829E9-936B-99AD-F5BE-49FBF5216889}"/>
              </a:ext>
            </a:extLst>
          </p:cNvPr>
          <p:cNvSpPr txBox="1"/>
          <p:nvPr/>
        </p:nvSpPr>
        <p:spPr>
          <a:xfrm>
            <a:off x="3554767" y="6129424"/>
            <a:ext cx="6094520" cy="374077"/>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a:t>
            </a:r>
            <a:endParaRPr lang="en-US" sz="16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752600" y="863739"/>
            <a:ext cx="7600950" cy="5265686"/>
          </a:xfrm>
          <a:prstGeom prst="rect">
            <a:avLst/>
          </a:prstGeom>
        </p:spPr>
      </p:pic>
    </p:spTree>
    <p:extLst>
      <p:ext uri="{BB962C8B-B14F-4D97-AF65-F5344CB8AC3E}">
        <p14:creationId xmlns:p14="http://schemas.microsoft.com/office/powerpoint/2010/main" val="190336891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5114-0355-4D19-9113-93130B3EC822}"/>
              </a:ext>
            </a:extLst>
          </p:cNvPr>
          <p:cNvSpPr>
            <a:spLocks noGrp="1"/>
          </p:cNvSpPr>
          <p:nvPr>
            <p:ph type="ctrTitle"/>
          </p:nvPr>
        </p:nvSpPr>
        <p:spPr>
          <a:xfrm>
            <a:off x="1071223" y="1066800"/>
            <a:ext cx="5367527" cy="1219200"/>
          </a:xfrm>
        </p:spPr>
        <p:txBody>
          <a:bodyPr/>
          <a:lstStyle/>
          <a:p>
            <a:r>
              <a:rPr lang="en-US" dirty="0"/>
              <a:t>Tools and Platform</a:t>
            </a:r>
          </a:p>
        </p:txBody>
      </p:sp>
      <p:sp>
        <p:nvSpPr>
          <p:cNvPr id="3" name="Subtitle 2">
            <a:extLst>
              <a:ext uri="{FF2B5EF4-FFF2-40B4-BE49-F238E27FC236}">
                <a16:creationId xmlns:a16="http://schemas.microsoft.com/office/drawing/2014/main" id="{1512BB8A-9200-4610-BA7C-A6095EE22836}"/>
              </a:ext>
            </a:extLst>
          </p:cNvPr>
          <p:cNvSpPr>
            <a:spLocks noGrp="1"/>
          </p:cNvSpPr>
          <p:nvPr>
            <p:ph type="subTitle" idx="1"/>
          </p:nvPr>
        </p:nvSpPr>
        <p:spPr>
          <a:xfrm>
            <a:off x="1071223" y="2352675"/>
            <a:ext cx="5367526" cy="3362325"/>
          </a:xfrm>
        </p:spPr>
        <p:txBody>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Software</a:t>
            </a:r>
          </a:p>
          <a:p>
            <a:r>
              <a:rPr lang="en-US" dirty="0">
                <a:latin typeface="Times New Roman" panose="02020603050405020304" pitchFamily="18" charset="0"/>
                <a:cs typeface="Times New Roman" panose="02020603050405020304" pitchFamily="18" charset="0"/>
              </a:rPr>
              <a:t>➢ MySQL, HTML, CSS, JS,PHP </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Platform</a:t>
            </a:r>
          </a:p>
          <a:p>
            <a:r>
              <a:rPr lang="en-US" dirty="0">
                <a:latin typeface="Times New Roman" panose="02020603050405020304" pitchFamily="18" charset="0"/>
                <a:cs typeface="Times New Roman" panose="02020603050405020304" pitchFamily="18" charset="0"/>
              </a:rPr>
              <a:t>➢ Windows</a:t>
            </a:r>
          </a:p>
          <a:p>
            <a:endParaRPr lang="en-US" dirty="0"/>
          </a:p>
        </p:txBody>
      </p:sp>
      <p:sp>
        <p:nvSpPr>
          <p:cNvPr id="6" name="Slide Number Placeholder 5">
            <a:extLst>
              <a:ext uri="{FF2B5EF4-FFF2-40B4-BE49-F238E27FC236}">
                <a16:creationId xmlns:a16="http://schemas.microsoft.com/office/drawing/2014/main" id="{5714A52A-BBC9-424C-B7FC-90581F09AFE8}"/>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32</a:t>
            </a:fld>
            <a:endParaRPr lang="en-US" dirty="0"/>
          </a:p>
        </p:txBody>
      </p:sp>
      <p:pic>
        <p:nvPicPr>
          <p:cNvPr id="15" name="Picture Placeholder 14">
            <a:extLst>
              <a:ext uri="{FF2B5EF4-FFF2-40B4-BE49-F238E27FC236}">
                <a16:creationId xmlns:a16="http://schemas.microsoft.com/office/drawing/2014/main" id="{C8BC2948-64D6-53A2-DDA2-0AFC54205795}"/>
              </a:ext>
            </a:extLst>
          </p:cNvPr>
          <p:cNvPicPr>
            <a:picLocks noGrp="1" noChangeAspect="1"/>
          </p:cNvPicPr>
          <p:nvPr>
            <p:ph type="pic" sz="quarter" idx="14"/>
          </p:nvPr>
        </p:nvPicPr>
        <p:blipFill>
          <a:blip r:embed="rId2"/>
          <a:srcRect t="21030" b="21030"/>
          <a:stretch>
            <a:fillRect/>
          </a:stretch>
        </p:blipFill>
        <p:spPr/>
      </p:pic>
      <p:pic>
        <p:nvPicPr>
          <p:cNvPr id="9" name="Picture Placeholder 8">
            <a:extLst>
              <a:ext uri="{FF2B5EF4-FFF2-40B4-BE49-F238E27FC236}">
                <a16:creationId xmlns:a16="http://schemas.microsoft.com/office/drawing/2014/main" id="{EC11FED6-5BB9-82B5-8A1D-4741F027CBFE}"/>
              </a:ext>
            </a:extLst>
          </p:cNvPr>
          <p:cNvPicPr>
            <a:picLocks noGrp="1" noChangeAspect="1"/>
          </p:cNvPicPr>
          <p:nvPr>
            <p:ph type="pic" sz="quarter" idx="13"/>
          </p:nvPr>
        </p:nvPicPr>
        <p:blipFill>
          <a:blip r:embed="rId3"/>
          <a:srcRect t="7689" b="7689"/>
          <a:stretch>
            <a:fillRect/>
          </a:stretch>
        </p:blipFill>
        <p:spPr/>
      </p:pic>
    </p:spTree>
    <p:extLst>
      <p:ext uri="{BB962C8B-B14F-4D97-AF65-F5344CB8AC3E}">
        <p14:creationId xmlns:p14="http://schemas.microsoft.com/office/powerpoint/2010/main" val="206676307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pPr algn="ctr"/>
            <a:r>
              <a:rPr lang="en-US" b="1" dirty="0"/>
              <a:t>CONCLUSION</a:t>
            </a:r>
            <a:br>
              <a:rPr lang="en-US" b="1" dirty="0"/>
            </a:br>
            <a:endParaRPr lang="en-US" dirty="0"/>
          </a:p>
        </p:txBody>
      </p:sp>
      <p:sp>
        <p:nvSpPr>
          <p:cNvPr id="9" name="Content Placeholder 8"/>
          <p:cNvSpPr>
            <a:spLocks noGrp="1"/>
          </p:cNvSpPr>
          <p:nvPr>
            <p:ph idx="1"/>
          </p:nvPr>
        </p:nvSpPr>
        <p:spPr>
          <a:xfrm>
            <a:off x="458694" y="1066800"/>
            <a:ext cx="11274612" cy="5078413"/>
          </a:xfrm>
        </p:spPr>
        <p:txBody>
          <a:bodyPr>
            <a:normAutofit/>
          </a:bodyPr>
          <a:lstStyle/>
          <a:p>
            <a:pPr marL="0" indent="0">
              <a:buNone/>
            </a:pPr>
            <a:endParaRPr lang="en-US" dirty="0"/>
          </a:p>
          <a:p>
            <a:r>
              <a:rPr lang="en-US" dirty="0"/>
              <a:t>We got more familiar with the concept of web development.</a:t>
            </a:r>
          </a:p>
          <a:p>
            <a:r>
              <a:rPr lang="en-US" dirty="0"/>
              <a:t>Had been a good learning experience for us to enhance and explore our abilities and knowledge in the field of web development.</a:t>
            </a:r>
          </a:p>
          <a:p>
            <a:r>
              <a:rPr lang="en-US" dirty="0"/>
              <a:t>Still the website is not complete by itself but there will be always space for improvement. </a:t>
            </a:r>
          </a:p>
          <a:p>
            <a:r>
              <a:rPr lang="en-US" dirty="0"/>
              <a:t>More features may be added to make it more attractive and user-friendly.</a:t>
            </a:r>
          </a:p>
          <a:p>
            <a:endParaRPr lang="en-US" dirty="0"/>
          </a:p>
        </p:txBody>
      </p:sp>
      <p:sp>
        <p:nvSpPr>
          <p:cNvPr id="6" name="Footer Placeholder 5"/>
          <p:cNvSpPr>
            <a:spLocks noGrp="1"/>
          </p:cNvSpPr>
          <p:nvPr>
            <p:ph type="ftr" sz="quarter" idx="11"/>
          </p:nvPr>
        </p:nvSpPr>
        <p:spPr/>
        <p:txBody>
          <a:bodyPr/>
          <a:lstStyle/>
          <a:p>
            <a:r>
              <a:rPr lang="en-US" b="1" dirty="0"/>
              <a:t>Cool Cosmetics</a:t>
            </a:r>
          </a:p>
        </p:txBody>
      </p:sp>
      <p:sp>
        <p:nvSpPr>
          <p:cNvPr id="7" name="Slide Number Placeholder 6"/>
          <p:cNvSpPr>
            <a:spLocks noGrp="1"/>
          </p:cNvSpPr>
          <p:nvPr>
            <p:ph type="sldNum" sz="quarter" idx="12"/>
          </p:nvPr>
        </p:nvSpPr>
        <p:spPr/>
        <p:txBody>
          <a:bodyPr/>
          <a:lstStyle/>
          <a:p>
            <a:fld id="{73B850FF-6169-4056-8077-06FFA93A5366}" type="slidenum">
              <a:rPr lang="en-US" smtClean="0"/>
              <a:t>33</a:t>
            </a:fld>
            <a:endParaRPr lang="en-US" dirty="0"/>
          </a:p>
        </p:txBody>
      </p:sp>
    </p:spTree>
    <p:extLst>
      <p:ext uri="{BB962C8B-B14F-4D97-AF65-F5344CB8AC3E}">
        <p14:creationId xmlns:p14="http://schemas.microsoft.com/office/powerpoint/2010/main" val="267528507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FUTURE ENHANCEMNET</a:t>
            </a:r>
            <a:endParaRPr lang="en-US" dirty="0"/>
          </a:p>
        </p:txBody>
      </p:sp>
      <p:sp>
        <p:nvSpPr>
          <p:cNvPr id="3" name="Content Placeholder 2"/>
          <p:cNvSpPr>
            <a:spLocks noGrp="1"/>
          </p:cNvSpPr>
          <p:nvPr>
            <p:ph idx="1"/>
          </p:nvPr>
        </p:nvSpPr>
        <p:spPr>
          <a:xfrm>
            <a:off x="363071" y="1452282"/>
            <a:ext cx="11370235" cy="4800600"/>
          </a:xfrm>
        </p:spPr>
        <p:txBody>
          <a:bodyPr>
            <a:normAutofit fontScale="85000" lnSpcReduction="20000"/>
          </a:bodyPr>
          <a:lstStyle/>
          <a:p>
            <a:r>
              <a:rPr lang="en-US" dirty="0"/>
              <a:t>Since this project was started with very little knowledge about the online shopping and how it works.</a:t>
            </a:r>
          </a:p>
          <a:p>
            <a:r>
              <a:rPr lang="en-US" dirty="0"/>
              <a:t> A complete and useful project can only be developed with lot of intensive effort and time and due to the limitation of time, we came to know about the enhancement capability during the process of building it. </a:t>
            </a:r>
          </a:p>
          <a:p>
            <a:r>
              <a:rPr lang="en-US" dirty="0"/>
              <a:t>Some of the scope we can increase for the betterment and effectiveness are listed below:</a:t>
            </a:r>
          </a:p>
          <a:p>
            <a:pPr lvl="0"/>
            <a:r>
              <a:rPr lang="en-US" dirty="0"/>
              <a:t>Add payment methods</a:t>
            </a:r>
          </a:p>
          <a:p>
            <a:pPr lvl="0"/>
            <a:r>
              <a:rPr lang="en-US" dirty="0"/>
              <a:t>Sign in through Facebook/ Google</a:t>
            </a:r>
          </a:p>
          <a:p>
            <a:pPr lvl="0"/>
            <a:r>
              <a:rPr lang="en-US" dirty="0"/>
              <a:t>Making more user friendly.</a:t>
            </a:r>
          </a:p>
          <a:p>
            <a:pPr marL="0" indent="0">
              <a:buNone/>
            </a:pPr>
            <a:r>
              <a:rPr lang="en-US" dirty="0"/>
              <a:t> </a:t>
            </a:r>
          </a:p>
          <a:p>
            <a:endParaRPr lang="en-US" dirty="0"/>
          </a:p>
        </p:txBody>
      </p:sp>
      <p:sp>
        <p:nvSpPr>
          <p:cNvPr id="4" name="Footer Placeholder 3"/>
          <p:cNvSpPr>
            <a:spLocks noGrp="1"/>
          </p:cNvSpPr>
          <p:nvPr>
            <p:ph type="ftr" sz="quarter" idx="11"/>
          </p:nvPr>
        </p:nvSpPr>
        <p:spPr/>
        <p:txBody>
          <a:bodyPr/>
          <a:lstStyle/>
          <a:p>
            <a:r>
              <a:rPr lang="en-US" sz="1500" b="1" dirty="0"/>
              <a:t>Cool Cosmetics</a:t>
            </a:r>
          </a:p>
        </p:txBody>
      </p:sp>
      <p:sp>
        <p:nvSpPr>
          <p:cNvPr id="5" name="Slide Number Placeholder 4"/>
          <p:cNvSpPr>
            <a:spLocks noGrp="1"/>
          </p:cNvSpPr>
          <p:nvPr>
            <p:ph type="sldNum" sz="quarter" idx="12"/>
          </p:nvPr>
        </p:nvSpPr>
        <p:spPr/>
        <p:txBody>
          <a:bodyPr/>
          <a:lstStyle/>
          <a:p>
            <a:fld id="{73B850FF-6169-4056-8077-06FFA93A5366}" type="slidenum">
              <a:rPr lang="en-US" smtClean="0"/>
              <a:t>34</a:t>
            </a:fld>
            <a:endParaRPr lang="en-US" dirty="0"/>
          </a:p>
        </p:txBody>
      </p:sp>
    </p:spTree>
    <p:extLst>
      <p:ext uri="{BB962C8B-B14F-4D97-AF65-F5344CB8AC3E}">
        <p14:creationId xmlns:p14="http://schemas.microsoft.com/office/powerpoint/2010/main" val="2672483167"/>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81D8-DFFF-4518-A87C-2FF7F02CCDA1}"/>
              </a:ext>
            </a:extLst>
          </p:cNvPr>
          <p:cNvSpPr>
            <a:spLocks noGrp="1"/>
          </p:cNvSpPr>
          <p:nvPr>
            <p:ph type="ctrTitle"/>
          </p:nvPr>
        </p:nvSpPr>
        <p:spPr>
          <a:xfrm>
            <a:off x="996275" y="394623"/>
            <a:ext cx="5996619" cy="2131033"/>
          </a:xfrm>
        </p:spPr>
        <p:txBody>
          <a:bodyPr/>
          <a:lstStyle/>
          <a:p>
            <a:r>
              <a:rPr lang="en-US" dirty="0"/>
              <a:t>Thank you</a:t>
            </a:r>
          </a:p>
        </p:txBody>
      </p:sp>
      <p:sp>
        <p:nvSpPr>
          <p:cNvPr id="6" name="Slide Number Placeholder 5">
            <a:extLst>
              <a:ext uri="{FF2B5EF4-FFF2-40B4-BE49-F238E27FC236}">
                <a16:creationId xmlns:a16="http://schemas.microsoft.com/office/drawing/2014/main" id="{1BEF0E49-62B5-488C-B988-BDE7F7F305F8}"/>
              </a:ext>
            </a:extLst>
          </p:cNvPr>
          <p:cNvSpPr>
            <a:spLocks noGrp="1"/>
          </p:cNvSpPr>
          <p:nvPr>
            <p:ph type="sldNum" sz="quarter" idx="12"/>
          </p:nvPr>
        </p:nvSpPr>
        <p:spPr>
          <a:xfrm>
            <a:off x="8990106" y="6416675"/>
            <a:ext cx="2743200" cy="365125"/>
          </a:xfrm>
        </p:spPr>
        <p:txBody>
          <a:bodyPr/>
          <a:lstStyle/>
          <a:p>
            <a:fld id="{73B850FF-6169-4056-8077-06FFA93A5366}" type="slidenum">
              <a:rPr lang="en-US" smtClean="0"/>
              <a:pPr/>
              <a:t>35</a:t>
            </a:fld>
            <a:endParaRPr lang="en-US" dirty="0"/>
          </a:p>
        </p:txBody>
      </p:sp>
      <p:pic>
        <p:nvPicPr>
          <p:cNvPr id="15" name="Picture Placeholder 14">
            <a:extLst>
              <a:ext uri="{FF2B5EF4-FFF2-40B4-BE49-F238E27FC236}">
                <a16:creationId xmlns:a16="http://schemas.microsoft.com/office/drawing/2014/main" id="{87BB5A03-F2E6-B0D8-B89D-BF98BD3CC282}"/>
              </a:ext>
            </a:extLst>
          </p:cNvPr>
          <p:cNvPicPr>
            <a:picLocks noGrp="1" noChangeAspect="1"/>
          </p:cNvPicPr>
          <p:nvPr>
            <p:ph type="pic" sz="quarter" idx="14"/>
          </p:nvPr>
        </p:nvPicPr>
        <p:blipFill>
          <a:blip r:embed="rId2"/>
          <a:srcRect l="2589" r="2589"/>
          <a:stretch>
            <a:fillRect/>
          </a:stretch>
        </p:blipFill>
        <p:spPr/>
      </p:pic>
      <p:pic>
        <p:nvPicPr>
          <p:cNvPr id="19" name="Picture Placeholder 18">
            <a:extLst>
              <a:ext uri="{FF2B5EF4-FFF2-40B4-BE49-F238E27FC236}">
                <a16:creationId xmlns:a16="http://schemas.microsoft.com/office/drawing/2014/main" id="{F844F3F1-D7B9-AE21-9768-9BDA6661AA87}"/>
              </a:ext>
            </a:extLst>
          </p:cNvPr>
          <p:cNvPicPr>
            <a:picLocks noGrp="1" noChangeAspect="1"/>
          </p:cNvPicPr>
          <p:nvPr>
            <p:ph type="pic" sz="quarter" idx="13"/>
          </p:nvPr>
        </p:nvPicPr>
        <p:blipFill>
          <a:blip r:embed="rId3"/>
          <a:srcRect l="9997" r="9997"/>
          <a:stretch>
            <a:fillRect/>
          </a:stretch>
        </p:blipFill>
        <p:spPr/>
      </p:pic>
    </p:spTree>
    <p:extLst>
      <p:ext uri="{BB962C8B-B14F-4D97-AF65-F5344CB8AC3E}">
        <p14:creationId xmlns:p14="http://schemas.microsoft.com/office/powerpoint/2010/main" val="11345361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6064-6925-3F0B-910F-FFFB08FD41EC}"/>
              </a:ext>
            </a:extLst>
          </p:cNvPr>
          <p:cNvSpPr>
            <a:spLocks noGrp="1"/>
          </p:cNvSpPr>
          <p:nvPr>
            <p:ph type="title"/>
          </p:nvPr>
        </p:nvSpPr>
        <p:spPr>
          <a:xfrm>
            <a:off x="377952" y="-496952"/>
            <a:ext cx="5413248" cy="2130552"/>
          </a:xfrm>
        </p:spPr>
        <p:txBody>
          <a:bodyPr/>
          <a:lstStyle/>
          <a:p>
            <a:r>
              <a:rPr lang="en-US" dirty="0">
                <a:latin typeface="Times New Roman" panose="02020603050405020304" pitchFamily="18" charset="0"/>
                <a:cs typeface="Times New Roman" panose="02020603050405020304" pitchFamily="18" charset="0"/>
              </a:rPr>
              <a:t>Statement of problem</a:t>
            </a:r>
          </a:p>
        </p:txBody>
      </p:sp>
      <p:sp>
        <p:nvSpPr>
          <p:cNvPr id="3" name="Content Placeholder 2">
            <a:extLst>
              <a:ext uri="{FF2B5EF4-FFF2-40B4-BE49-F238E27FC236}">
                <a16:creationId xmlns:a16="http://schemas.microsoft.com/office/drawing/2014/main" id="{66333FF2-6ED4-719F-D79E-1DAFF30A9061}"/>
              </a:ext>
            </a:extLst>
          </p:cNvPr>
          <p:cNvSpPr>
            <a:spLocks noGrp="1"/>
          </p:cNvSpPr>
          <p:nvPr>
            <p:ph idx="1"/>
          </p:nvPr>
        </p:nvSpPr>
        <p:spPr>
          <a:xfrm>
            <a:off x="377952" y="857250"/>
            <a:ext cx="6708648" cy="5924550"/>
          </a:xfrm>
        </p:spPr>
        <p:txBody>
          <a:bodyPr>
            <a:noAutofit/>
          </a:bodyPr>
          <a:lstStyle/>
          <a:p>
            <a:pPr marL="342900" indent="-342900" algn="just">
              <a:buFont typeface="Arial" panose="020B0604020202020204" pitchFamily="34" charset="0"/>
              <a:buChar char="•"/>
            </a:pPr>
            <a:r>
              <a:rPr lang="en-US" sz="2200" dirty="0">
                <a:latin typeface="Calibri" panose="020F0502020204030204" pitchFamily="34" charset="0"/>
                <a:cs typeface="Calibri" panose="020F0502020204030204" pitchFamily="34" charset="0"/>
              </a:rPr>
              <a:t>Other website faces several critical issues that hinder </a:t>
            </a:r>
            <a:r>
              <a:rPr lang="en-US" sz="2400" dirty="0">
                <a:latin typeface="Calibri" panose="020F0502020204030204" pitchFamily="34" charset="0"/>
                <a:cs typeface="Calibri" panose="020F0502020204030204" pitchFamily="34" charset="0"/>
              </a:rPr>
              <a:t>its functionality and user experience.</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 The website suffers from inadequate information about products, making it challenging for users to make informed purchasing decisions.</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 The absence of labeled prices adds further frustration and uncertainty to the shopping experience. Lastly, the website’s low maintenance and infrequent updates contribute to a platform fails to meet the needs of evolving users.</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 Addressing these challenges is crucial to improving the website's performance, enhancing user trust, and increasing overall customer satisfaction.</a:t>
            </a:r>
          </a:p>
          <a:p>
            <a:pPr algn="just"/>
            <a:endParaRPr lang="en-US" sz="2200" dirty="0">
              <a:latin typeface="Calibri" panose="020F0502020204030204" pitchFamily="34" charset="0"/>
              <a:cs typeface="Calibri" panose="020F0502020204030204" pitchFamily="34" charset="0"/>
            </a:endParaRPr>
          </a:p>
          <a:p>
            <a:pPr algn="just"/>
            <a:endParaRPr lang="en-US" sz="2200" dirty="0">
              <a:latin typeface="Calibri" panose="020F0502020204030204" pitchFamily="34" charset="0"/>
              <a:cs typeface="Calibri" panose="020F0502020204030204" pitchFamily="34" charset="0"/>
            </a:endParaRPr>
          </a:p>
        </p:txBody>
      </p:sp>
      <p:pic>
        <p:nvPicPr>
          <p:cNvPr id="8" name="Picture Placeholder 7">
            <a:extLst>
              <a:ext uri="{FF2B5EF4-FFF2-40B4-BE49-F238E27FC236}">
                <a16:creationId xmlns:a16="http://schemas.microsoft.com/office/drawing/2014/main" id="{171F61EE-3E9C-00A6-638A-15DD3D9C1573}"/>
              </a:ext>
            </a:extLst>
          </p:cNvPr>
          <p:cNvPicPr>
            <a:picLocks noGrp="1" noChangeAspect="1"/>
          </p:cNvPicPr>
          <p:nvPr>
            <p:ph type="pic" sz="quarter" idx="13"/>
          </p:nvPr>
        </p:nvPicPr>
        <p:blipFill>
          <a:blip r:embed="rId2"/>
          <a:srcRect l="10023" r="10023"/>
          <a:stretch>
            <a:fillRect/>
          </a:stretch>
        </p:blipFill>
        <p:spPr/>
      </p:pic>
      <p:sp>
        <p:nvSpPr>
          <p:cNvPr id="6" name="Slide Number Placeholder 5">
            <a:extLst>
              <a:ext uri="{FF2B5EF4-FFF2-40B4-BE49-F238E27FC236}">
                <a16:creationId xmlns:a16="http://schemas.microsoft.com/office/drawing/2014/main" id="{E5218CBE-9349-E538-8BD2-8134CAF16C29}"/>
              </a:ext>
            </a:extLst>
          </p:cNvPr>
          <p:cNvSpPr>
            <a:spLocks noGrp="1"/>
          </p:cNvSpPr>
          <p:nvPr>
            <p:ph type="sldNum" sz="quarter" idx="12"/>
          </p:nvPr>
        </p:nvSpPr>
        <p:spPr/>
        <p:txBody>
          <a:bodyPr/>
          <a:lstStyle/>
          <a:p>
            <a:fld id="{73B850FF-6169-4056-8077-06FFA93A5366}" type="slidenum">
              <a:rPr lang="en-US" smtClean="0"/>
              <a:t>4</a:t>
            </a:fld>
            <a:endParaRPr lang="en-US" dirty="0"/>
          </a:p>
        </p:txBody>
      </p:sp>
    </p:spTree>
    <p:extLst>
      <p:ext uri="{BB962C8B-B14F-4D97-AF65-F5344CB8AC3E}">
        <p14:creationId xmlns:p14="http://schemas.microsoft.com/office/powerpoint/2010/main" val="7521971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0B32-C072-21C7-23A8-66D088DC0730}"/>
              </a:ext>
            </a:extLst>
          </p:cNvPr>
          <p:cNvSpPr>
            <a:spLocks noGrp="1"/>
          </p:cNvSpPr>
          <p:nvPr>
            <p:ph type="title"/>
          </p:nvPr>
        </p:nvSpPr>
        <p:spPr/>
        <p:txBody>
          <a:bodyPr/>
          <a:lstStyle/>
          <a:p>
            <a:r>
              <a:rPr lang="en-US" dirty="0"/>
              <a:t>MOTIVATION</a:t>
            </a:r>
            <a:br>
              <a:rPr lang="en-US" dirty="0"/>
            </a:br>
            <a:endParaRPr lang="en-US" dirty="0"/>
          </a:p>
        </p:txBody>
      </p:sp>
      <p:sp>
        <p:nvSpPr>
          <p:cNvPr id="3" name="Content Placeholder 2">
            <a:extLst>
              <a:ext uri="{FF2B5EF4-FFF2-40B4-BE49-F238E27FC236}">
                <a16:creationId xmlns:a16="http://schemas.microsoft.com/office/drawing/2014/main" id="{7B92FF73-AE57-8C27-CCF0-C24DA856BBD9}"/>
              </a:ext>
            </a:extLst>
          </p:cNvPr>
          <p:cNvSpPr>
            <a:spLocks noGrp="1"/>
          </p:cNvSpPr>
          <p:nvPr>
            <p:ph idx="1"/>
          </p:nvPr>
        </p:nvSpPr>
        <p:spPr>
          <a:xfrm>
            <a:off x="238125" y="1685925"/>
            <a:ext cx="6362699" cy="4449699"/>
          </a:xfrm>
        </p:spPr>
        <p:txBody>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Beauty Products has become a essential part of our lives.</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Easy product comparison and specification.</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Secure transaction.</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Saves a lot of time.</a:t>
            </a:r>
          </a:p>
          <a:p>
            <a:endParaRPr lang="en-US" dirty="0"/>
          </a:p>
        </p:txBody>
      </p:sp>
      <p:pic>
        <p:nvPicPr>
          <p:cNvPr id="8" name="Picture Placeholder 7">
            <a:extLst>
              <a:ext uri="{FF2B5EF4-FFF2-40B4-BE49-F238E27FC236}">
                <a16:creationId xmlns:a16="http://schemas.microsoft.com/office/drawing/2014/main" id="{95DFD74F-662D-8068-DF8F-126D398808A3}"/>
              </a:ext>
            </a:extLst>
          </p:cNvPr>
          <p:cNvPicPr>
            <a:picLocks noGrp="1" noChangeAspect="1"/>
          </p:cNvPicPr>
          <p:nvPr>
            <p:ph type="pic" sz="quarter" idx="13"/>
          </p:nvPr>
        </p:nvPicPr>
        <p:blipFill>
          <a:blip r:embed="rId2"/>
          <a:srcRect l="10196" r="10196"/>
          <a:stretch>
            <a:fillRect/>
          </a:stretch>
        </p:blipFill>
        <p:spPr>
          <a:xfrm>
            <a:off x="7086600" y="587374"/>
            <a:ext cx="4727448" cy="5715000"/>
          </a:xfrm>
        </p:spPr>
      </p:pic>
      <p:sp>
        <p:nvSpPr>
          <p:cNvPr id="6" name="Slide Number Placeholder 5">
            <a:extLst>
              <a:ext uri="{FF2B5EF4-FFF2-40B4-BE49-F238E27FC236}">
                <a16:creationId xmlns:a16="http://schemas.microsoft.com/office/drawing/2014/main" id="{BA54BAAC-8922-F5AF-AB45-7CF286F797CB}"/>
              </a:ext>
            </a:extLst>
          </p:cNvPr>
          <p:cNvSpPr>
            <a:spLocks noGrp="1"/>
          </p:cNvSpPr>
          <p:nvPr>
            <p:ph type="sldNum" sz="quarter" idx="12"/>
          </p:nvPr>
        </p:nvSpPr>
        <p:spPr/>
        <p:txBody>
          <a:bodyPr/>
          <a:lstStyle/>
          <a:p>
            <a:fld id="{73B850FF-6169-4056-8077-06FFA93A5366}" type="slidenum">
              <a:rPr lang="en-US" smtClean="0"/>
              <a:t>5</a:t>
            </a:fld>
            <a:endParaRPr lang="en-US" dirty="0"/>
          </a:p>
        </p:txBody>
      </p:sp>
    </p:spTree>
    <p:extLst>
      <p:ext uri="{BB962C8B-B14F-4D97-AF65-F5344CB8AC3E}">
        <p14:creationId xmlns:p14="http://schemas.microsoft.com/office/powerpoint/2010/main" val="264471548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E220-DD64-679C-47BD-A8F9E0BC8C00}"/>
              </a:ext>
            </a:extLst>
          </p:cNvPr>
          <p:cNvSpPr>
            <a:spLocks noGrp="1"/>
          </p:cNvSpPr>
          <p:nvPr>
            <p:ph type="title"/>
          </p:nvPr>
        </p:nvSpPr>
        <p:spPr/>
        <p:txBody>
          <a:bodyPr/>
          <a:lstStyle/>
          <a:p>
            <a:r>
              <a:rPr lang="en-US" dirty="0"/>
              <a:t>OBJECTIVE</a:t>
            </a:r>
            <a:br>
              <a:rPr lang="en-US" dirty="0"/>
            </a:br>
            <a:endParaRPr lang="en-US" dirty="0"/>
          </a:p>
        </p:txBody>
      </p:sp>
      <p:sp>
        <p:nvSpPr>
          <p:cNvPr id="3" name="Content Placeholder 2">
            <a:extLst>
              <a:ext uri="{FF2B5EF4-FFF2-40B4-BE49-F238E27FC236}">
                <a16:creationId xmlns:a16="http://schemas.microsoft.com/office/drawing/2014/main" id="{A623FE99-063A-7DD0-D640-244D88B55E50}"/>
              </a:ext>
            </a:extLst>
          </p:cNvPr>
          <p:cNvSpPr>
            <a:spLocks noGrp="1"/>
          </p:cNvSpPr>
          <p:nvPr>
            <p:ph idx="1"/>
          </p:nvPr>
        </p:nvSpPr>
        <p:spPr>
          <a:xfrm>
            <a:off x="66676" y="1962150"/>
            <a:ext cx="5724206" cy="3486150"/>
          </a:xfrm>
        </p:spPr>
        <p:txBody>
          <a:bodyPr/>
          <a:lstStyle/>
          <a:p>
            <a:r>
              <a:rPr lang="en-US" dirty="0">
                <a:latin typeface="Times New Roman" panose="02020603050405020304" pitchFamily="18" charset="0"/>
                <a:cs typeface="Times New Roman" panose="02020603050405020304" pitchFamily="18" charset="0"/>
              </a:rPr>
              <a:t>Saves users time and effort of having to physically visit a store and allows users to easily compare prices and specifications.</a:t>
            </a:r>
          </a:p>
          <a:p>
            <a:endParaRPr lang="en-US" dirty="0"/>
          </a:p>
        </p:txBody>
      </p:sp>
      <p:pic>
        <p:nvPicPr>
          <p:cNvPr id="8" name="Picture Placeholder 7">
            <a:extLst>
              <a:ext uri="{FF2B5EF4-FFF2-40B4-BE49-F238E27FC236}">
                <a16:creationId xmlns:a16="http://schemas.microsoft.com/office/drawing/2014/main" id="{815EB93A-8E3C-2084-0697-68C540DFFCBD}"/>
              </a:ext>
            </a:extLst>
          </p:cNvPr>
          <p:cNvPicPr>
            <a:picLocks noGrp="1" noChangeAspect="1"/>
          </p:cNvPicPr>
          <p:nvPr>
            <p:ph type="pic" sz="quarter" idx="13"/>
          </p:nvPr>
        </p:nvPicPr>
        <p:blipFill>
          <a:blip r:embed="rId2"/>
          <a:srcRect l="18221" r="18221"/>
          <a:stretch>
            <a:fillRect/>
          </a:stretch>
        </p:blipFill>
        <p:spPr>
          <a:xfrm>
            <a:off x="6400802" y="568324"/>
            <a:ext cx="5413246" cy="5715000"/>
          </a:xfrm>
        </p:spPr>
      </p:pic>
      <p:sp>
        <p:nvSpPr>
          <p:cNvPr id="6" name="Slide Number Placeholder 5">
            <a:extLst>
              <a:ext uri="{FF2B5EF4-FFF2-40B4-BE49-F238E27FC236}">
                <a16:creationId xmlns:a16="http://schemas.microsoft.com/office/drawing/2014/main" id="{48B00D41-424A-1D3D-09AD-AC7BEC66D995}"/>
              </a:ext>
            </a:extLst>
          </p:cNvPr>
          <p:cNvSpPr>
            <a:spLocks noGrp="1"/>
          </p:cNvSpPr>
          <p:nvPr>
            <p:ph type="sldNum" sz="quarter" idx="12"/>
          </p:nvPr>
        </p:nvSpPr>
        <p:spPr/>
        <p:txBody>
          <a:bodyPr/>
          <a:lstStyle/>
          <a:p>
            <a:fld id="{73B850FF-6169-4056-8077-06FFA93A5366}" type="slidenum">
              <a:rPr lang="en-US" smtClean="0"/>
              <a:t>6</a:t>
            </a:fld>
            <a:endParaRPr lang="en-US" dirty="0"/>
          </a:p>
        </p:txBody>
      </p:sp>
    </p:spTree>
    <p:extLst>
      <p:ext uri="{BB962C8B-B14F-4D97-AF65-F5344CB8AC3E}">
        <p14:creationId xmlns:p14="http://schemas.microsoft.com/office/powerpoint/2010/main" val="221489606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6424-35BF-4DF1-BD71-2A332E958E2A}"/>
              </a:ext>
            </a:extLst>
          </p:cNvPr>
          <p:cNvSpPr>
            <a:spLocks noGrp="1"/>
          </p:cNvSpPr>
          <p:nvPr>
            <p:ph type="ctrTitle"/>
          </p:nvPr>
        </p:nvSpPr>
        <p:spPr>
          <a:xfrm>
            <a:off x="1293876" y="304801"/>
            <a:ext cx="9601200" cy="914401"/>
          </a:xfrm>
        </p:spPr>
        <p:txBody>
          <a:bodyPr/>
          <a:lstStyle/>
          <a:p>
            <a:r>
              <a:rPr lang="en-US" dirty="0"/>
              <a:t>Scope and Limitations</a:t>
            </a:r>
          </a:p>
        </p:txBody>
      </p:sp>
      <p:sp>
        <p:nvSpPr>
          <p:cNvPr id="3" name="Subtitle 2">
            <a:extLst>
              <a:ext uri="{FF2B5EF4-FFF2-40B4-BE49-F238E27FC236}">
                <a16:creationId xmlns:a16="http://schemas.microsoft.com/office/drawing/2014/main" id="{2217540A-297E-4B3C-90A4-CC9A4413CE2E}"/>
              </a:ext>
            </a:extLst>
          </p:cNvPr>
          <p:cNvSpPr>
            <a:spLocks noGrp="1"/>
          </p:cNvSpPr>
          <p:nvPr>
            <p:ph type="subTitle" idx="1"/>
          </p:nvPr>
        </p:nvSpPr>
        <p:spPr>
          <a:xfrm>
            <a:off x="161925" y="1219202"/>
            <a:ext cx="11620499" cy="2438399"/>
          </a:xfrm>
        </p:spPr>
        <p:txBody>
          <a:bodyPr>
            <a:normAutofit fontScale="85000" lnSpcReduction="10000"/>
          </a:bodyPr>
          <a:lstStyle/>
          <a:p>
            <a:pPr algn="l"/>
            <a:r>
              <a:rPr lang="en-US" dirty="0">
                <a:latin typeface="Times New Roman" panose="02020603050405020304" pitchFamily="18" charset="0"/>
                <a:cs typeface="Times New Roman" panose="02020603050405020304" pitchFamily="18" charset="0"/>
              </a:rPr>
              <a:t>SCOPE: </a:t>
            </a:r>
          </a:p>
          <a:p>
            <a:pPr marL="457200" indent="-4572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Common people with slight knowledge of internet and application can be able to use it.</a:t>
            </a:r>
          </a:p>
          <a:p>
            <a:pPr marL="457200" indent="-4572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Proper information of laptop and mobiles will be given to the user with proper specification and prices. </a:t>
            </a:r>
          </a:p>
          <a:p>
            <a:pPr marL="457200" indent="-4572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online based system.</a:t>
            </a:r>
          </a:p>
          <a:p>
            <a:endParaRPr lang="en-US" dirty="0"/>
          </a:p>
        </p:txBody>
      </p:sp>
      <p:pic>
        <p:nvPicPr>
          <p:cNvPr id="18" name="Picture Placeholder 17">
            <a:extLst>
              <a:ext uri="{FF2B5EF4-FFF2-40B4-BE49-F238E27FC236}">
                <a16:creationId xmlns:a16="http://schemas.microsoft.com/office/drawing/2014/main" id="{5C5D85DB-505D-C06E-969C-C503432C7B86}"/>
              </a:ext>
            </a:extLst>
          </p:cNvPr>
          <p:cNvPicPr>
            <a:picLocks noGrp="1" noChangeAspect="1"/>
          </p:cNvPicPr>
          <p:nvPr>
            <p:ph type="pic" sz="quarter" idx="14"/>
          </p:nvPr>
        </p:nvPicPr>
        <p:blipFill>
          <a:blip r:embed="rId2"/>
          <a:srcRect t="10519" b="10519"/>
          <a:stretch>
            <a:fillRect/>
          </a:stretch>
        </p:blipFill>
        <p:spPr/>
      </p:pic>
      <p:pic>
        <p:nvPicPr>
          <p:cNvPr id="22" name="Picture Placeholder 21">
            <a:extLst>
              <a:ext uri="{FF2B5EF4-FFF2-40B4-BE49-F238E27FC236}">
                <a16:creationId xmlns:a16="http://schemas.microsoft.com/office/drawing/2014/main" id="{4C9C568B-AF12-57CD-D88D-68B517A71230}"/>
              </a:ext>
            </a:extLst>
          </p:cNvPr>
          <p:cNvPicPr>
            <a:picLocks noGrp="1" noChangeAspect="1"/>
          </p:cNvPicPr>
          <p:nvPr>
            <p:ph type="pic" sz="quarter" idx="15"/>
          </p:nvPr>
        </p:nvPicPr>
        <p:blipFill>
          <a:blip r:embed="rId3"/>
          <a:srcRect t="8275" b="8275"/>
          <a:stretch>
            <a:fillRect/>
          </a:stretch>
        </p:blipFill>
        <p:spPr/>
      </p:pic>
      <p:pic>
        <p:nvPicPr>
          <p:cNvPr id="26" name="Picture Placeholder 25">
            <a:extLst>
              <a:ext uri="{FF2B5EF4-FFF2-40B4-BE49-F238E27FC236}">
                <a16:creationId xmlns:a16="http://schemas.microsoft.com/office/drawing/2014/main" id="{6FFCF233-C4FF-A376-BC59-3F686962A213}"/>
              </a:ext>
            </a:extLst>
          </p:cNvPr>
          <p:cNvPicPr>
            <a:picLocks noGrp="1" noChangeAspect="1"/>
          </p:cNvPicPr>
          <p:nvPr>
            <p:ph type="pic" sz="quarter" idx="13"/>
          </p:nvPr>
        </p:nvPicPr>
        <p:blipFill>
          <a:blip r:embed="rId4"/>
          <a:srcRect t="11410" b="11410"/>
          <a:stretch>
            <a:fillRect/>
          </a:stretch>
        </p:blipFill>
        <p:spPr/>
      </p:pic>
    </p:spTree>
    <p:extLst>
      <p:ext uri="{BB962C8B-B14F-4D97-AF65-F5344CB8AC3E}">
        <p14:creationId xmlns:p14="http://schemas.microsoft.com/office/powerpoint/2010/main" val="39667369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2976-1662-9833-E339-0B19857B09C0}"/>
              </a:ext>
            </a:extLst>
          </p:cNvPr>
          <p:cNvSpPr>
            <a:spLocks noGrp="1"/>
          </p:cNvSpPr>
          <p:nvPr>
            <p:ph type="ctrTitle"/>
          </p:nvPr>
        </p:nvSpPr>
        <p:spPr>
          <a:xfrm>
            <a:off x="1293876" y="304802"/>
            <a:ext cx="9601200" cy="914400"/>
          </a:xfrm>
        </p:spPr>
        <p:txBody>
          <a:bodyPr/>
          <a:lstStyle/>
          <a:p>
            <a:r>
              <a:rPr lang="en-US" dirty="0"/>
              <a:t>Scope and Limitations</a:t>
            </a:r>
          </a:p>
        </p:txBody>
      </p:sp>
      <p:sp>
        <p:nvSpPr>
          <p:cNvPr id="3" name="Subtitle 2">
            <a:extLst>
              <a:ext uri="{FF2B5EF4-FFF2-40B4-BE49-F238E27FC236}">
                <a16:creationId xmlns:a16="http://schemas.microsoft.com/office/drawing/2014/main" id="{394F8735-2A7A-0592-3015-E7946B075660}"/>
              </a:ext>
            </a:extLst>
          </p:cNvPr>
          <p:cNvSpPr>
            <a:spLocks noGrp="1"/>
          </p:cNvSpPr>
          <p:nvPr>
            <p:ph type="subTitle" idx="1"/>
          </p:nvPr>
        </p:nvSpPr>
        <p:spPr>
          <a:xfrm>
            <a:off x="276225" y="1381125"/>
            <a:ext cx="11087099" cy="2276476"/>
          </a:xfrm>
        </p:spPr>
        <p:txBody>
          <a:bodyPr>
            <a:normAutofit/>
          </a:bodyPr>
          <a:lstStyle/>
          <a:p>
            <a:pPr algn="l"/>
            <a:r>
              <a:rPr lang="en-US" dirty="0">
                <a:latin typeface="Times New Roman" panose="02020603050405020304" pitchFamily="18" charset="0"/>
                <a:cs typeface="Times New Roman" panose="02020603050405020304" pitchFamily="18" charset="0"/>
              </a:rPr>
              <a:t>LIMITATION: </a:t>
            </a:r>
          </a:p>
          <a:p>
            <a:pPr marL="457200" indent="-4572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customers must compulsory logged into their accounts to buy laptop and mobile.</a:t>
            </a:r>
          </a:p>
          <a:p>
            <a:endParaRPr lang="en-US" dirty="0"/>
          </a:p>
        </p:txBody>
      </p:sp>
      <p:pic>
        <p:nvPicPr>
          <p:cNvPr id="8" name="Picture Placeholder 7">
            <a:extLst>
              <a:ext uri="{FF2B5EF4-FFF2-40B4-BE49-F238E27FC236}">
                <a16:creationId xmlns:a16="http://schemas.microsoft.com/office/drawing/2014/main" id="{5BBAA72E-54A0-E73E-48F3-C8729E9A151A}"/>
              </a:ext>
            </a:extLst>
          </p:cNvPr>
          <p:cNvPicPr>
            <a:picLocks noGrp="1" noChangeAspect="1"/>
          </p:cNvPicPr>
          <p:nvPr>
            <p:ph type="pic" sz="quarter" idx="13"/>
          </p:nvPr>
        </p:nvPicPr>
        <p:blipFill>
          <a:blip r:embed="rId2"/>
          <a:srcRect t="10639" b="10639"/>
          <a:stretch>
            <a:fillRect/>
          </a:stretch>
        </p:blipFill>
        <p:spPr/>
      </p:pic>
      <p:pic>
        <p:nvPicPr>
          <p:cNvPr id="20" name="Picture Placeholder 19">
            <a:extLst>
              <a:ext uri="{FF2B5EF4-FFF2-40B4-BE49-F238E27FC236}">
                <a16:creationId xmlns:a16="http://schemas.microsoft.com/office/drawing/2014/main" id="{8E39E232-093E-FE26-550B-183BFFE76509}"/>
              </a:ext>
            </a:extLst>
          </p:cNvPr>
          <p:cNvPicPr>
            <a:picLocks noGrp="1" noChangeAspect="1"/>
          </p:cNvPicPr>
          <p:nvPr>
            <p:ph type="pic" sz="quarter" idx="15"/>
          </p:nvPr>
        </p:nvPicPr>
        <p:blipFill>
          <a:blip r:embed="rId3"/>
          <a:srcRect t="4151" b="4151"/>
          <a:stretch>
            <a:fillRect/>
          </a:stretch>
        </p:blipFill>
        <p:spPr/>
      </p:pic>
      <p:pic>
        <p:nvPicPr>
          <p:cNvPr id="28" name="Picture Placeholder 27">
            <a:extLst>
              <a:ext uri="{FF2B5EF4-FFF2-40B4-BE49-F238E27FC236}">
                <a16:creationId xmlns:a16="http://schemas.microsoft.com/office/drawing/2014/main" id="{FFC466F4-BB0E-DB95-4F77-63C64CAA96B8}"/>
              </a:ext>
            </a:extLst>
          </p:cNvPr>
          <p:cNvPicPr>
            <a:picLocks noGrp="1" noChangeAspect="1"/>
          </p:cNvPicPr>
          <p:nvPr>
            <p:ph type="pic" sz="quarter" idx="14"/>
          </p:nvPr>
        </p:nvPicPr>
        <p:blipFill>
          <a:blip r:embed="rId4"/>
          <a:srcRect t="12485" b="12485"/>
          <a:stretch>
            <a:fillRect/>
          </a:stretch>
        </p:blipFill>
        <p:spPr/>
      </p:pic>
    </p:spTree>
    <p:extLst>
      <p:ext uri="{BB962C8B-B14F-4D97-AF65-F5344CB8AC3E}">
        <p14:creationId xmlns:p14="http://schemas.microsoft.com/office/powerpoint/2010/main" val="253118336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AD55E-56F0-1C9E-A9C6-DEF7A293A15C}"/>
              </a:ext>
            </a:extLst>
          </p:cNvPr>
          <p:cNvSpPr>
            <a:spLocks noGrp="1"/>
          </p:cNvSpPr>
          <p:nvPr>
            <p:ph type="title"/>
          </p:nvPr>
        </p:nvSpPr>
        <p:spPr>
          <a:xfrm>
            <a:off x="1143000" y="990599"/>
            <a:ext cx="4953000" cy="828676"/>
          </a:xfrm>
        </p:spPr>
        <p:txBody>
          <a:bodyPr/>
          <a:lstStyle/>
          <a:p>
            <a:r>
              <a:rPr lang="en-US" dirty="0"/>
              <a:t>Literature Review</a:t>
            </a:r>
          </a:p>
        </p:txBody>
      </p:sp>
      <p:sp>
        <p:nvSpPr>
          <p:cNvPr id="3" name="Content Placeholder 2">
            <a:extLst>
              <a:ext uri="{FF2B5EF4-FFF2-40B4-BE49-F238E27FC236}">
                <a16:creationId xmlns:a16="http://schemas.microsoft.com/office/drawing/2014/main" id="{055C2495-5AC3-F79B-12C3-4923E3D3C2C1}"/>
              </a:ext>
            </a:extLst>
          </p:cNvPr>
          <p:cNvSpPr>
            <a:spLocks noGrp="1"/>
          </p:cNvSpPr>
          <p:nvPr>
            <p:ph idx="1"/>
          </p:nvPr>
        </p:nvSpPr>
        <p:spPr>
          <a:xfrm>
            <a:off x="788987" y="1714500"/>
            <a:ext cx="5868987" cy="4152900"/>
          </a:xfrm>
        </p:spPr>
        <p:txBody>
          <a:bodyPr>
            <a:normAutofit fontScale="70000" lnSpcReduction="20000"/>
          </a:bodyPr>
          <a:lstStyle/>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Cosmetics has become increasingly popular due to its convenience and wide range of options</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Online shopping is like a boon for customers who have very less time and are extremely busy due to their hectic life.</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Benefits like time-saving, home delivery, large variety, easy payment, saving of cost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to its customers</a:t>
            </a:r>
          </a:p>
          <a:p>
            <a:pPr marL="457200" indent="-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“Today’s online shopping experience starts and ends with the customer. We have a wealth of data at our fingertips and use it to understand what customers are looking for and why they shop and respond the way they do” </a:t>
            </a:r>
          </a:p>
          <a:p>
            <a:endParaRPr lang="en-US" dirty="0"/>
          </a:p>
          <a:p>
            <a:endParaRPr lang="en-US" dirty="0"/>
          </a:p>
        </p:txBody>
      </p:sp>
      <p:pic>
        <p:nvPicPr>
          <p:cNvPr id="9" name="Picture Placeholder 8">
            <a:extLst>
              <a:ext uri="{FF2B5EF4-FFF2-40B4-BE49-F238E27FC236}">
                <a16:creationId xmlns:a16="http://schemas.microsoft.com/office/drawing/2014/main" id="{CC4E61DE-F1CA-4FC3-87D4-2BC486EC014F}"/>
              </a:ext>
            </a:extLst>
          </p:cNvPr>
          <p:cNvPicPr>
            <a:picLocks noGrp="1" noChangeAspect="1"/>
          </p:cNvPicPr>
          <p:nvPr>
            <p:ph type="pic" sz="quarter" idx="13"/>
          </p:nvPr>
        </p:nvPicPr>
        <p:blipFill>
          <a:blip r:embed="rId2"/>
          <a:srcRect l="4304" r="4304"/>
          <a:stretch>
            <a:fillRect/>
          </a:stretch>
        </p:blipFill>
        <p:spPr>
          <a:xfrm>
            <a:off x="6784975" y="814388"/>
            <a:ext cx="4618038" cy="5053012"/>
          </a:xfrm>
        </p:spPr>
      </p:pic>
      <p:sp>
        <p:nvSpPr>
          <p:cNvPr id="7" name="Slide Number Placeholder 6">
            <a:extLst>
              <a:ext uri="{FF2B5EF4-FFF2-40B4-BE49-F238E27FC236}">
                <a16:creationId xmlns:a16="http://schemas.microsoft.com/office/drawing/2014/main" id="{903BF0C9-89A3-890B-3B5C-03EAE58040F6}"/>
              </a:ext>
            </a:extLst>
          </p:cNvPr>
          <p:cNvSpPr>
            <a:spLocks noGrp="1"/>
          </p:cNvSpPr>
          <p:nvPr>
            <p:ph type="sldNum" sz="quarter" idx="12"/>
          </p:nvPr>
        </p:nvSpPr>
        <p:spPr/>
        <p:txBody>
          <a:bodyPr/>
          <a:lstStyle/>
          <a:p>
            <a:fld id="{73B850FF-6169-4056-8077-06FFA93A5366}" type="slidenum">
              <a:rPr lang="en-US" smtClean="0"/>
              <a:t>9</a:t>
            </a:fld>
            <a:endParaRPr lang="en-US" dirty="0"/>
          </a:p>
        </p:txBody>
      </p:sp>
    </p:spTree>
    <p:extLst>
      <p:ext uri="{BB962C8B-B14F-4D97-AF65-F5344CB8AC3E}">
        <p14:creationId xmlns:p14="http://schemas.microsoft.com/office/powerpoint/2010/main" val="2625411288"/>
      </p:ext>
    </p:extLst>
  </p:cSld>
  <p:clrMapOvr>
    <a:masterClrMapping/>
  </p:clrMapOvr>
  <p:transition spd="slow">
    <p:push dir="u"/>
  </p:transition>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9A1E4C-8388-4821-B0C4-BDD29A5F03A7}">
  <ds:schemaRefs>
    <ds:schemaRef ds:uri="http://schemas.microsoft.com/sharepoint/v3/contenttype/forms"/>
  </ds:schemaRefs>
</ds:datastoreItem>
</file>

<file path=customXml/itemProps2.xml><?xml version="1.0" encoding="utf-8"?>
<ds:datastoreItem xmlns:ds="http://schemas.openxmlformats.org/officeDocument/2006/customXml" ds:itemID="{33A6A2B0-0AA5-4A3C-A463-A9815E212A83}">
  <ds:schemaRef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0BEFF82A-2FA9-4126-8B42-749013CDAC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Template>
  <TotalTime>0</TotalTime>
  <Words>1125</Words>
  <Application>Microsoft Macintosh PowerPoint</Application>
  <PresentationFormat>Widescreen</PresentationFormat>
  <Paragraphs>146</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Avenir Next LT Pro</vt:lpstr>
      <vt:lpstr>AvenirNext LT Pro Medium</vt:lpstr>
      <vt:lpstr>Bahnschrift SemiBold SemiConden</vt:lpstr>
      <vt:lpstr>Calibri</vt:lpstr>
      <vt:lpstr>Posterama</vt:lpstr>
      <vt:lpstr>Sabon Next LT</vt:lpstr>
      <vt:lpstr>Segoe UI Semilight</vt:lpstr>
      <vt:lpstr>Times New Roman</vt:lpstr>
      <vt:lpstr>DappledVTI</vt:lpstr>
      <vt:lpstr>PowerPoint Presentation</vt:lpstr>
      <vt:lpstr>PowerPoint Presentation</vt:lpstr>
      <vt:lpstr>         Introduction</vt:lpstr>
      <vt:lpstr>Statement of problem</vt:lpstr>
      <vt:lpstr>MOTIVATION </vt:lpstr>
      <vt:lpstr>OBJECTIVE </vt:lpstr>
      <vt:lpstr>Scope and Limitations</vt:lpstr>
      <vt:lpstr>Scope and Limitations</vt:lpstr>
      <vt:lpstr>Literature Review</vt:lpstr>
      <vt:lpstr>Generic model</vt:lpstr>
      <vt:lpstr>Generic model</vt:lpstr>
      <vt:lpstr>Context diagram</vt:lpstr>
      <vt:lpstr>DFD(Data Flow Diagram)</vt:lpstr>
      <vt:lpstr>ER Diagram</vt:lpstr>
      <vt:lpstr>Screenshots</vt:lpstr>
      <vt:lpstr>Home Page</vt:lpstr>
      <vt:lpstr>PowerPoint Presentation</vt:lpstr>
      <vt:lpstr>Search Page</vt:lpstr>
      <vt:lpstr>Shop Page</vt:lpstr>
      <vt:lpstr>Contact Page</vt:lpstr>
      <vt:lpstr>Registration Page</vt:lpstr>
      <vt:lpstr>Login Page</vt:lpstr>
      <vt:lpstr>Quick View of Products</vt:lpstr>
      <vt:lpstr>Wishlist</vt:lpstr>
      <vt:lpstr>Cart Page</vt:lpstr>
      <vt:lpstr>Checkout Page</vt:lpstr>
      <vt:lpstr>Admin Login Page</vt:lpstr>
      <vt:lpstr>Dashboard</vt:lpstr>
      <vt:lpstr>Product Page</vt:lpstr>
      <vt:lpstr>Order Placed Page</vt:lpstr>
      <vt:lpstr>Notification Page</vt:lpstr>
      <vt:lpstr>Tools and Platform</vt:lpstr>
      <vt:lpstr>CONCLUSION </vt:lpstr>
      <vt:lpstr> FUTURE ENHANCEMNET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2021-04-22T19:30:46Z</dcterms:created>
  <dcterms:modified xsi:type="dcterms:W3CDTF">2026-02-22T00:52:07Z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